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-13483" r="13006" b="13483"/>
          <a:stretch>
            <a:fillRect/>
          </a:stretch>
        </p:blipFill>
        <p:spPr>
          <a:xfrm>
            <a:off x="1103764" y="2995969"/>
            <a:ext cx="9984472" cy="866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59"/>
          <a:stretch>
            <a:fillRect/>
          </a:stretch>
        </p:blipFill>
        <p:spPr>
          <a:xfrm>
            <a:off x="816124" y="1916832"/>
            <a:ext cx="11340000" cy="1440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427365"/>
            <a:ext cx="9937601" cy="189800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919536" y="3868163"/>
            <a:ext cx="8465605" cy="1073005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35760" y="3868163"/>
            <a:ext cx="288032" cy="1073005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152338" y="3868163"/>
            <a:ext cx="333786" cy="928989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991544" y="3868163"/>
            <a:ext cx="6264696" cy="1073005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328248" y="3868163"/>
            <a:ext cx="2160240" cy="1073005"/>
          </a:xfrm>
          <a:prstGeom prst="line">
            <a:avLst/>
          </a:prstGeom>
          <a:ln w="12700">
            <a:solidFill>
              <a:srgbClr val="EF1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04864"/>
            <a:ext cx="11340000" cy="300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8976" y="3862029"/>
            <a:ext cx="266599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1394" y="3862029"/>
            <a:ext cx="218992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8498" y="4338226"/>
            <a:ext cx="238035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3309" y="4338226"/>
            <a:ext cx="285643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8976" y="4804900"/>
            <a:ext cx="257078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0916" y="4804900"/>
            <a:ext cx="209471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431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6968" y="2522051"/>
            <a:ext cx="257078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6968" y="3466355"/>
            <a:ext cx="257078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5533" y="4420196"/>
            <a:ext cx="20947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5533" y="5374038"/>
            <a:ext cx="209471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8282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2474" y="3661433"/>
            <a:ext cx="238035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3910" y="4613760"/>
            <a:ext cx="285642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2474" y="5556563"/>
            <a:ext cx="238035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2025-01-16T08:58:43Z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