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1596"/>
    <a:srgbClr val="F468B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637" y="3009900"/>
            <a:ext cx="65627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91"/>
          <a:stretch>
            <a:fillRect/>
          </a:stretch>
        </p:blipFill>
        <p:spPr>
          <a:xfrm>
            <a:off x="842128" y="1700808"/>
            <a:ext cx="11340000" cy="1728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2027" y="2234784"/>
            <a:ext cx="257078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3916" y="2234784"/>
            <a:ext cx="257078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0591" y="2682942"/>
            <a:ext cx="209471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2480" y="2682942"/>
            <a:ext cx="209471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3501008"/>
            <a:ext cx="10550041" cy="257421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631504" y="3861048"/>
            <a:ext cx="3096344" cy="999073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27848" y="3861048"/>
            <a:ext cx="5671934" cy="999073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919536" y="3861048"/>
            <a:ext cx="5616624" cy="999073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536160" y="3869425"/>
            <a:ext cx="2808312" cy="990696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"/>
          <a:stretch>
            <a:fillRect/>
          </a:stretch>
        </p:blipFill>
        <p:spPr>
          <a:xfrm>
            <a:off x="1750840" y="2204864"/>
            <a:ext cx="10441160" cy="3326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587" y="2564904"/>
            <a:ext cx="10410825" cy="25812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538659" y="2985939"/>
            <a:ext cx="8784976" cy="936104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490987" y="2985939"/>
            <a:ext cx="3024336" cy="936104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898699" y="2913931"/>
            <a:ext cx="5328592" cy="1040904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664079" y="2985939"/>
            <a:ext cx="5155500" cy="988504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/>
          <a:stretch>
            <a:fillRect/>
          </a:stretch>
        </p:blipFill>
        <p:spPr>
          <a:xfrm>
            <a:off x="1919536" y="1340768"/>
            <a:ext cx="9721080" cy="5169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700808"/>
            <a:ext cx="11340000" cy="4479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2932" y="2282146"/>
            <a:ext cx="209471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4368" y="2739592"/>
            <a:ext cx="257078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2932" y="3197039"/>
            <a:ext cx="209471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2932" y="3664016"/>
            <a:ext cx="209471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3889" y="4588439"/>
            <a:ext cx="238035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276872"/>
            <a:ext cx="11340000" cy="2801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844824"/>
            <a:ext cx="11340000" cy="3951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9873" y="2358983"/>
            <a:ext cx="238035" cy="2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309" y="3244479"/>
            <a:ext cx="285642" cy="2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1309" y="4129975"/>
            <a:ext cx="285642" cy="2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9873" y="5005950"/>
            <a:ext cx="238035" cy="2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522341"/>
            <a:ext cx="11340000" cy="1813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7055" y="3972994"/>
            <a:ext cx="1104483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6425" y="3972994"/>
            <a:ext cx="437984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8818" y="3972994"/>
            <a:ext cx="238035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44824"/>
            <a:ext cx="11340000" cy="3840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2025-01-16T08:48:59Z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