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9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0F93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558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18" b="22426"/>
          <a:stretch>
            <a:fillRect/>
          </a:stretch>
        </p:blipFill>
        <p:spPr>
          <a:xfrm>
            <a:off x="1787840" y="3082584"/>
            <a:ext cx="8616320" cy="6928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844824"/>
            <a:ext cx="11340000" cy="40190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2492896"/>
            <a:ext cx="11340000" cy="2530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56376" y="2626584"/>
            <a:ext cx="209471" cy="238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27812" y="3123139"/>
            <a:ext cx="257078" cy="248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56376" y="3629244"/>
            <a:ext cx="209471" cy="248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27812" y="4135350"/>
            <a:ext cx="257078" cy="248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27812" y="4641455"/>
            <a:ext cx="257078" cy="248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916832"/>
            <a:ext cx="11340000" cy="35021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938"/>
          <a:stretch>
            <a:fillRect/>
          </a:stretch>
        </p:blipFill>
        <p:spPr>
          <a:xfrm>
            <a:off x="852000" y="1340768"/>
            <a:ext cx="11340000" cy="273630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0829" y="4080535"/>
            <a:ext cx="10801200" cy="2618991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4295800" y="4509120"/>
            <a:ext cx="2160240" cy="936104"/>
          </a:xfrm>
          <a:prstGeom prst="line">
            <a:avLst/>
          </a:prstGeom>
          <a:ln w="12700">
            <a:solidFill>
              <a:srgbClr val="ED0F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4295800" y="4505657"/>
            <a:ext cx="4254520" cy="936104"/>
          </a:xfrm>
          <a:prstGeom prst="line">
            <a:avLst/>
          </a:prstGeom>
          <a:ln w="12700">
            <a:solidFill>
              <a:srgbClr val="ED0F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1919536" y="4503363"/>
            <a:ext cx="6552728" cy="886667"/>
          </a:xfrm>
          <a:prstGeom prst="line">
            <a:avLst/>
          </a:prstGeom>
          <a:ln w="12700">
            <a:solidFill>
              <a:srgbClr val="ED0F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4223792" y="4509120"/>
            <a:ext cx="4248472" cy="932641"/>
          </a:xfrm>
          <a:prstGeom prst="line">
            <a:avLst/>
          </a:prstGeom>
          <a:ln w="12700">
            <a:solidFill>
              <a:srgbClr val="ED0F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8472264" y="4509120"/>
            <a:ext cx="2383823" cy="932641"/>
          </a:xfrm>
          <a:prstGeom prst="line">
            <a:avLst/>
          </a:prstGeom>
          <a:ln w="12700">
            <a:solidFill>
              <a:srgbClr val="ED0F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0120" y="2399510"/>
            <a:ext cx="1800200" cy="61881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2204864"/>
            <a:ext cx="1800200" cy="6188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71</cp:revision>
  <dcterms:created xsi:type="dcterms:W3CDTF">2015-09-16T06:44:00Z</dcterms:created>
  <dcterms:modified xsi:type="dcterms:W3CDTF">2025-01-16T08:36:43Z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