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594DA-257D-88D0-70FA-DEFC19BBBB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 b="29865"/>
          <a:stretch/>
        </p:blipFill>
        <p:spPr>
          <a:xfrm>
            <a:off x="1823844" y="3082584"/>
            <a:ext cx="8544312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54C3A-6578-AD92-78A5-E62440D211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/>
          <a:stretch/>
        </p:blipFill>
        <p:spPr>
          <a:xfrm>
            <a:off x="1775520" y="2132856"/>
            <a:ext cx="9217024" cy="357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88E4F-3C22-6F9B-3FAF-1D40A5FD2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8800"/>
            <a:ext cx="11340000" cy="48039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F0533-FB0B-C556-9A64-144383FEB125}"/>
              </a:ext>
            </a:extLst>
          </p:cNvPr>
          <p:cNvSpPr/>
          <p:nvPr/>
        </p:nvSpPr>
        <p:spPr bwMode="white">
          <a:xfrm>
            <a:off x="7947167" y="3525592"/>
            <a:ext cx="380856" cy="3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809436-9AAE-E92F-1120-1A784A4EAA51}"/>
              </a:ext>
            </a:extLst>
          </p:cNvPr>
          <p:cNvSpPr/>
          <p:nvPr/>
        </p:nvSpPr>
        <p:spPr bwMode="white">
          <a:xfrm>
            <a:off x="5900064" y="4269059"/>
            <a:ext cx="371335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2E122A-5CF1-3424-DC14-4BC7331055F5}"/>
              </a:ext>
            </a:extLst>
          </p:cNvPr>
          <p:cNvSpPr/>
          <p:nvPr/>
        </p:nvSpPr>
        <p:spPr bwMode="white">
          <a:xfrm>
            <a:off x="9994270" y="5002994"/>
            <a:ext cx="380856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C0588E-1F4D-802D-AE2E-4ED4ABE40EDB}"/>
              </a:ext>
            </a:extLst>
          </p:cNvPr>
          <p:cNvSpPr/>
          <p:nvPr/>
        </p:nvSpPr>
        <p:spPr bwMode="white">
          <a:xfrm>
            <a:off x="3843439" y="5736929"/>
            <a:ext cx="380856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41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C9A15-952B-8250-1698-A57ED26FF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1844824"/>
            <a:ext cx="11340000" cy="12422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B25C1F-6593-2408-B43B-405B916E76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140968"/>
            <a:ext cx="11340000" cy="251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5F633-0A33-5787-D3FC-7AB816D02D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4056"/>
            <a:ext cx="11340000" cy="258465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AB25C1F-6593-2408-B43B-405B916E76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319788" y="4080360"/>
            <a:ext cx="9552424" cy="25169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6000" y="3268645"/>
            <a:ext cx="6480720" cy="59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9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