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2932" y="2852936"/>
            <a:ext cx="3526135" cy="10063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57F9BE-3CF7-2748-CD73-F0D54675D2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491359"/>
            <a:ext cx="11340000" cy="5033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233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20F56B-DDB9-7DB4-C761-76E6652B4E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204864"/>
            <a:ext cx="11340000" cy="2828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221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B46D50-3CCA-2C0B-C14A-5F65EFCA69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988840"/>
            <a:ext cx="11340000" cy="3461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428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1A8714-FD95-7780-7C06-396AAC1CC1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132856"/>
            <a:ext cx="11340000" cy="3315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32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70</cp:revision>
  <dcterms:created xsi:type="dcterms:W3CDTF">2015-09-16T06:44:00Z</dcterms:created>
  <dcterms:modified xsi:type="dcterms:W3CDTF">2025-01-15T15:45:48Z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