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EEEFB-9635-53EC-A822-FEE072DF0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 b="11773"/>
          <a:stretch/>
        </p:blipFill>
        <p:spPr>
          <a:xfrm>
            <a:off x="1427800" y="3212976"/>
            <a:ext cx="9336400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01646-7AA7-E15B-C494-7868BD7F2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37890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DDC2A-2A70-408B-321A-EB49B0F39776}"/>
              </a:ext>
            </a:extLst>
          </p:cNvPr>
          <p:cNvSpPr/>
          <p:nvPr/>
        </p:nvSpPr>
        <p:spPr bwMode="white">
          <a:xfrm>
            <a:off x="1778040" y="5246881"/>
            <a:ext cx="209471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2BA613-667F-45F3-2AFD-55788A21C4B0}"/>
              </a:ext>
            </a:extLst>
          </p:cNvPr>
          <p:cNvSpPr/>
          <p:nvPr/>
        </p:nvSpPr>
        <p:spPr bwMode="white">
          <a:xfrm>
            <a:off x="3568065" y="5246881"/>
            <a:ext cx="257078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F43F03-CFE0-2F3D-BF44-E7DE77ABDCD0}"/>
              </a:ext>
            </a:extLst>
          </p:cNvPr>
          <p:cNvSpPr/>
          <p:nvPr/>
        </p:nvSpPr>
        <p:spPr bwMode="white">
          <a:xfrm>
            <a:off x="5348569" y="5246881"/>
            <a:ext cx="295163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527EEA-82E4-972B-D9F2-A4E5D6E4BF06}"/>
              </a:ext>
            </a:extLst>
          </p:cNvPr>
          <p:cNvSpPr/>
          <p:nvPr/>
        </p:nvSpPr>
        <p:spPr bwMode="white">
          <a:xfrm>
            <a:off x="7186201" y="5246881"/>
            <a:ext cx="247556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C3D90B-D424-D5E2-C272-1715336EB3C5}"/>
              </a:ext>
            </a:extLst>
          </p:cNvPr>
          <p:cNvSpPr/>
          <p:nvPr/>
        </p:nvSpPr>
        <p:spPr bwMode="white">
          <a:xfrm>
            <a:off x="9004790" y="5246881"/>
            <a:ext cx="238035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2570B6-E887-002E-FBC1-317170D9EAAB}"/>
              </a:ext>
            </a:extLst>
          </p:cNvPr>
          <p:cNvSpPr/>
          <p:nvPr/>
        </p:nvSpPr>
        <p:spPr bwMode="white">
          <a:xfrm>
            <a:off x="10823380" y="5246881"/>
            <a:ext cx="218992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6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D6C1C-24FC-5C95-692E-4058D9288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3707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DDE2B-2421-DCDE-8089-3DC2587D8F7D}"/>
              </a:ext>
            </a:extLst>
          </p:cNvPr>
          <p:cNvSpPr/>
          <p:nvPr/>
        </p:nvSpPr>
        <p:spPr bwMode="white">
          <a:xfrm>
            <a:off x="1474960" y="3428125"/>
            <a:ext cx="257078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3F094-5CE7-B808-AE15-046C04573C65}"/>
              </a:ext>
            </a:extLst>
          </p:cNvPr>
          <p:cNvSpPr/>
          <p:nvPr/>
        </p:nvSpPr>
        <p:spPr bwMode="white">
          <a:xfrm>
            <a:off x="6349923" y="3428125"/>
            <a:ext cx="29516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E1993-C3CF-C0C4-04A5-F5DFF8AEC087}"/>
              </a:ext>
            </a:extLst>
          </p:cNvPr>
          <p:cNvSpPr/>
          <p:nvPr/>
        </p:nvSpPr>
        <p:spPr bwMode="white">
          <a:xfrm>
            <a:off x="1474960" y="3818924"/>
            <a:ext cx="266599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25D44-04F5-3379-1EE6-73986C9B21B2}"/>
              </a:ext>
            </a:extLst>
          </p:cNvPr>
          <p:cNvSpPr/>
          <p:nvPr/>
        </p:nvSpPr>
        <p:spPr bwMode="white">
          <a:xfrm>
            <a:off x="6378487" y="3818924"/>
            <a:ext cx="238035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5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9E388-CD4C-C15D-A3E8-088A51432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879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40231-E746-E41F-F344-23FF4BA33140}"/>
              </a:ext>
            </a:extLst>
          </p:cNvPr>
          <p:cNvSpPr/>
          <p:nvPr/>
        </p:nvSpPr>
        <p:spPr bwMode="white">
          <a:xfrm>
            <a:off x="1575533" y="4369373"/>
            <a:ext cx="209471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EF1B0-6F2D-86B3-F146-D5E5E99B05C0}"/>
              </a:ext>
            </a:extLst>
          </p:cNvPr>
          <p:cNvSpPr/>
          <p:nvPr/>
        </p:nvSpPr>
        <p:spPr bwMode="white">
          <a:xfrm>
            <a:off x="7259815" y="4369373"/>
            <a:ext cx="257078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DA2599-F2D5-5386-BCBE-571DFA32ED72}"/>
              </a:ext>
            </a:extLst>
          </p:cNvPr>
          <p:cNvSpPr/>
          <p:nvPr/>
        </p:nvSpPr>
        <p:spPr bwMode="white">
          <a:xfrm>
            <a:off x="1546968" y="4760320"/>
            <a:ext cx="257078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61C7C-DE5D-740F-87C0-F179AB512760}"/>
              </a:ext>
            </a:extLst>
          </p:cNvPr>
          <p:cNvSpPr/>
          <p:nvPr/>
        </p:nvSpPr>
        <p:spPr bwMode="white">
          <a:xfrm>
            <a:off x="7288379" y="4760320"/>
            <a:ext cx="209471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42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B931A-9334-AD43-7C76-F227F73CE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561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20E29-A51D-F8B2-F0C0-0E9429ECFB4D}"/>
              </a:ext>
            </a:extLst>
          </p:cNvPr>
          <p:cNvSpPr/>
          <p:nvPr/>
        </p:nvSpPr>
        <p:spPr bwMode="white">
          <a:xfrm>
            <a:off x="1484482" y="3782972"/>
            <a:ext cx="238035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4BE17B-8745-B498-48E9-FF151941EB3A}"/>
              </a:ext>
            </a:extLst>
          </p:cNvPr>
          <p:cNvSpPr/>
          <p:nvPr/>
        </p:nvSpPr>
        <p:spPr bwMode="white">
          <a:xfrm>
            <a:off x="1484482" y="4573425"/>
            <a:ext cx="238035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079D3-D262-4632-DC53-67C353BB511F}"/>
              </a:ext>
            </a:extLst>
          </p:cNvPr>
          <p:cNvSpPr/>
          <p:nvPr/>
        </p:nvSpPr>
        <p:spPr bwMode="white">
          <a:xfrm>
            <a:off x="1474960" y="5344831"/>
            <a:ext cx="257078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D6C556-A5CF-48FF-68EE-C96D638C14C4}"/>
              </a:ext>
            </a:extLst>
          </p:cNvPr>
          <p:cNvSpPr/>
          <p:nvPr/>
        </p:nvSpPr>
        <p:spPr bwMode="white">
          <a:xfrm>
            <a:off x="1474960" y="6125760"/>
            <a:ext cx="257078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9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