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8" r:id="rId4"/>
    <p:sldId id="327" r:id="rId5"/>
    <p:sldId id="329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34461"/>
          <a:stretch>
            <a:fillRect/>
          </a:stretch>
        </p:blipFill>
        <p:spPr>
          <a:xfrm>
            <a:off x="2999740" y="3083560"/>
            <a:ext cx="6614160" cy="69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3450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7541" y="3690882"/>
            <a:ext cx="209471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7541" y="4177032"/>
            <a:ext cx="209471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976" y="4663183"/>
            <a:ext cx="257078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8976" y="5149334"/>
            <a:ext cx="257078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24" y="2420888"/>
            <a:ext cx="11340000" cy="2595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0658" y="3165179"/>
            <a:ext cx="28564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700" y="3642290"/>
            <a:ext cx="257078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9222" y="4138484"/>
            <a:ext cx="238035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658" y="4615595"/>
            <a:ext cx="295163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62"/>
          <a:stretch>
            <a:fillRect/>
          </a:stretch>
        </p:blipFill>
        <p:spPr>
          <a:xfrm>
            <a:off x="426000" y="1772815"/>
            <a:ext cx="11423398" cy="424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05064"/>
            <a:ext cx="1656184" cy="6095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000" y="4068000"/>
            <a:ext cx="1652400" cy="6012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99" y="5157192"/>
            <a:ext cx="1652400" cy="601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38" b="1586"/>
          <a:stretch>
            <a:fillRect/>
          </a:stretch>
        </p:blipFill>
        <p:spPr>
          <a:xfrm>
            <a:off x="426000" y="2672916"/>
            <a:ext cx="11340000" cy="15121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564000"/>
            <a:ext cx="1652400" cy="61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23392" y="1916832"/>
            <a:ext cx="11340000" cy="2212777"/>
            <a:chOff x="623392" y="1916832"/>
            <a:chExt cx="11340000" cy="221277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761"/>
            <a:stretch>
              <a:fillRect/>
            </a:stretch>
          </p:blipFill>
          <p:spPr>
            <a:xfrm>
              <a:off x="623392" y="1916832"/>
              <a:ext cx="11340000" cy="64807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1458" y="2568507"/>
              <a:ext cx="7776864" cy="1561102"/>
            </a:xfrm>
            <a:prstGeom prst="rect">
              <a:avLst/>
            </a:prstGeom>
          </p:spPr>
        </p:pic>
      </p:grp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95"/>
          <a:stretch>
            <a:fillRect/>
          </a:stretch>
        </p:blipFill>
        <p:spPr>
          <a:xfrm>
            <a:off x="767408" y="4293096"/>
            <a:ext cx="11340000" cy="145499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803291" y="5294432"/>
            <a:ext cx="428613" cy="3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06767" y="5294432"/>
            <a:ext cx="509713" cy="3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744072" y="3701507"/>
            <a:ext cx="79208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2882011" y="2636912"/>
            <a:ext cx="765717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2080586" y="3158991"/>
            <a:ext cx="79208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3187077" y="3204731"/>
            <a:ext cx="676675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1810890" y="2628710"/>
            <a:ext cx="79208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7752184" y="3721943"/>
            <a:ext cx="79208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8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74</cp:revision>
  <dcterms:created xsi:type="dcterms:W3CDTF">2015-09-16T06:44:00Z</dcterms:created>
  <dcterms:modified xsi:type="dcterms:W3CDTF">2025-01-16T08:27:58Z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