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24" r:id="rId2"/>
    <p:sldId id="340" r:id="rId3"/>
    <p:sldId id="339" r:id="rId4"/>
    <p:sldId id="338" r:id="rId5"/>
    <p:sldId id="337" r:id="rId6"/>
    <p:sldId id="336" r:id="rId7"/>
    <p:sldId id="335" r:id="rId8"/>
    <p:sldId id="334" r:id="rId9"/>
    <p:sldId id="333" r:id="rId10"/>
    <p:sldId id="332" r:id="rId11"/>
    <p:sldId id="331" r:id="rId12"/>
    <p:sldId id="330" r:id="rId13"/>
    <p:sldId id="329" r:id="rId14"/>
    <p:sldId id="328" r:id="rId15"/>
    <p:sldId id="326" r:id="rId16"/>
    <p:sldId id="325" r:id="rId17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4" d="100"/>
          <a:sy n="104" d="100"/>
        </p:scale>
        <p:origin x="72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582AAAF-320D-592D-4FC6-6B5512AC87F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8943"/>
          <a:stretch/>
        </p:blipFill>
        <p:spPr>
          <a:xfrm>
            <a:off x="3768060" y="3013248"/>
            <a:ext cx="4655880" cy="83150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F5EB312-5601-EB2A-B191-A451D8F1485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4189" y="1556792"/>
            <a:ext cx="11340000" cy="477398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8D4230B-7409-8FA3-2FFE-209DB5E10A3E}"/>
              </a:ext>
            </a:extLst>
          </p:cNvPr>
          <p:cNvSpPr/>
          <p:nvPr/>
        </p:nvSpPr>
        <p:spPr bwMode="white">
          <a:xfrm>
            <a:off x="1758244" y="2519211"/>
            <a:ext cx="238035" cy="2477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1A9AA69-F259-77AA-77EC-A8FB5FED18EF}"/>
              </a:ext>
            </a:extLst>
          </p:cNvPr>
          <p:cNvSpPr/>
          <p:nvPr/>
        </p:nvSpPr>
        <p:spPr bwMode="white">
          <a:xfrm>
            <a:off x="1729680" y="4539339"/>
            <a:ext cx="295163" cy="2477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50872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520E93D-B3C0-7FFD-E675-8777D6817F0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988840"/>
            <a:ext cx="11340000" cy="409730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88AB08F-F203-6779-F4E8-A17FB80DF05A}"/>
              </a:ext>
            </a:extLst>
          </p:cNvPr>
          <p:cNvSpPr/>
          <p:nvPr/>
        </p:nvSpPr>
        <p:spPr bwMode="white">
          <a:xfrm>
            <a:off x="1138743" y="2217527"/>
            <a:ext cx="257078" cy="2572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9E3E372-9D10-F4B2-803D-435C1AF2109B}"/>
              </a:ext>
            </a:extLst>
          </p:cNvPr>
          <p:cNvSpPr/>
          <p:nvPr/>
        </p:nvSpPr>
        <p:spPr bwMode="white">
          <a:xfrm>
            <a:off x="1138743" y="4237596"/>
            <a:ext cx="257078" cy="2572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78510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5D44A33-0D17-2ECB-3706-1E5802A286A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2492896"/>
            <a:ext cx="11340000" cy="255185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258FCD1-BE0C-777C-FC9D-E402F2B19D5F}"/>
              </a:ext>
            </a:extLst>
          </p:cNvPr>
          <p:cNvSpPr/>
          <p:nvPr/>
        </p:nvSpPr>
        <p:spPr bwMode="white">
          <a:xfrm>
            <a:off x="1335724" y="2673811"/>
            <a:ext cx="295163" cy="2475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99004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63E0E42-8C85-6D93-7E5A-F42297172DD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360" y="1484784"/>
            <a:ext cx="11340000" cy="496035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FCCDF8A-57DD-E2C3-D630-C3E282D7642B}"/>
              </a:ext>
            </a:extLst>
          </p:cNvPr>
          <p:cNvSpPr/>
          <p:nvPr/>
        </p:nvSpPr>
        <p:spPr bwMode="white">
          <a:xfrm>
            <a:off x="2439591" y="2896577"/>
            <a:ext cx="257078" cy="2480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38FCE55-C731-8C36-A952-DF092A6E9F12}"/>
              </a:ext>
            </a:extLst>
          </p:cNvPr>
          <p:cNvSpPr/>
          <p:nvPr/>
        </p:nvSpPr>
        <p:spPr bwMode="white">
          <a:xfrm>
            <a:off x="2382463" y="4747170"/>
            <a:ext cx="238035" cy="2384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0520496-21B4-CAEB-B85C-53CBF916C4BE}"/>
              </a:ext>
            </a:extLst>
          </p:cNvPr>
          <p:cNvSpPr/>
          <p:nvPr/>
        </p:nvSpPr>
        <p:spPr bwMode="white">
          <a:xfrm>
            <a:off x="4867551" y="5357675"/>
            <a:ext cx="257078" cy="2575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0E22A14-1910-D122-92F8-2735CD6FA0E3}"/>
              </a:ext>
            </a:extLst>
          </p:cNvPr>
          <p:cNvSpPr/>
          <p:nvPr/>
        </p:nvSpPr>
        <p:spPr bwMode="white">
          <a:xfrm>
            <a:off x="2372941" y="5977720"/>
            <a:ext cx="228513" cy="2480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FC069E12-E204-F45C-1505-216C658CE8B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133"/>
          <a:stretch/>
        </p:blipFill>
        <p:spPr>
          <a:xfrm>
            <a:off x="6672064" y="2543889"/>
            <a:ext cx="5087928" cy="35582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11588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F9416FA-E38E-6063-967A-38E2D044D80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2853540"/>
            <a:ext cx="11340000" cy="183504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A213221-21EE-3037-9E48-1B9C0E11A647}"/>
              </a:ext>
            </a:extLst>
          </p:cNvPr>
          <p:cNvSpPr/>
          <p:nvPr/>
        </p:nvSpPr>
        <p:spPr bwMode="white">
          <a:xfrm>
            <a:off x="3060873" y="3618141"/>
            <a:ext cx="304685" cy="248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FC069E12-E204-F45C-1505-216C658CE8B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133"/>
          <a:stretch/>
        </p:blipFill>
        <p:spPr>
          <a:xfrm>
            <a:off x="6600056" y="2132856"/>
            <a:ext cx="5087928" cy="35582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33064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0D6AD41-2CFE-B790-134B-A80D9A10573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2204864"/>
            <a:ext cx="11340000" cy="30622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43368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8362540-0241-664C-3094-A40E53F5139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3592" y="2348880"/>
            <a:ext cx="11340000" cy="312530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1163718-EF4B-8C8E-4507-F1EE702A72C4}"/>
              </a:ext>
            </a:extLst>
          </p:cNvPr>
          <p:cNvSpPr/>
          <p:nvPr/>
        </p:nvSpPr>
        <p:spPr bwMode="white">
          <a:xfrm>
            <a:off x="2794927" y="2558504"/>
            <a:ext cx="257078" cy="2477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32B0DB0-7C21-D14D-E83A-8100405CA1CE}"/>
              </a:ext>
            </a:extLst>
          </p:cNvPr>
          <p:cNvSpPr/>
          <p:nvPr/>
        </p:nvSpPr>
        <p:spPr bwMode="white">
          <a:xfrm>
            <a:off x="2823491" y="3177849"/>
            <a:ext cx="209471" cy="2477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61EF520-EDB1-B7AF-85A5-7178DA6DC21E}"/>
              </a:ext>
            </a:extLst>
          </p:cNvPr>
          <p:cNvSpPr/>
          <p:nvPr/>
        </p:nvSpPr>
        <p:spPr bwMode="white">
          <a:xfrm>
            <a:off x="2823491" y="3797194"/>
            <a:ext cx="209471" cy="2382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4722CA5-92BB-DF89-9382-A7E4C32F018E}"/>
              </a:ext>
            </a:extLst>
          </p:cNvPr>
          <p:cNvSpPr/>
          <p:nvPr/>
        </p:nvSpPr>
        <p:spPr bwMode="white">
          <a:xfrm>
            <a:off x="2794927" y="4416539"/>
            <a:ext cx="257078" cy="2382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7BD0F1C-9F5B-07F0-8E6F-EFB9EFDE62B8}"/>
              </a:ext>
            </a:extLst>
          </p:cNvPr>
          <p:cNvSpPr/>
          <p:nvPr/>
        </p:nvSpPr>
        <p:spPr bwMode="white">
          <a:xfrm>
            <a:off x="2823491" y="5026355"/>
            <a:ext cx="209471" cy="2477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99237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99EA3CD-4ADB-B795-9986-F3DE3604B47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340768"/>
            <a:ext cx="11340000" cy="491734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304A180-D362-E37A-AC65-2F76D4877CBB}"/>
              </a:ext>
            </a:extLst>
          </p:cNvPr>
          <p:cNvSpPr/>
          <p:nvPr/>
        </p:nvSpPr>
        <p:spPr bwMode="white">
          <a:xfrm>
            <a:off x="1393431" y="3132358"/>
            <a:ext cx="238035" cy="2477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687F2BF-DA64-BB96-EEEA-6C1CC110B849}"/>
              </a:ext>
            </a:extLst>
          </p:cNvPr>
          <p:cNvSpPr/>
          <p:nvPr/>
        </p:nvSpPr>
        <p:spPr bwMode="white">
          <a:xfrm>
            <a:off x="1383910" y="3808970"/>
            <a:ext cx="257078" cy="2573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CA8BB14-5068-22D4-F118-E29D586E4661}"/>
              </a:ext>
            </a:extLst>
          </p:cNvPr>
          <p:cNvSpPr/>
          <p:nvPr/>
        </p:nvSpPr>
        <p:spPr bwMode="white">
          <a:xfrm>
            <a:off x="1393431" y="4495111"/>
            <a:ext cx="238035" cy="2477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11C290B-3B70-9A80-5750-2DEBB0D00D76}"/>
              </a:ext>
            </a:extLst>
          </p:cNvPr>
          <p:cNvSpPr/>
          <p:nvPr/>
        </p:nvSpPr>
        <p:spPr bwMode="white">
          <a:xfrm>
            <a:off x="1383910" y="5171722"/>
            <a:ext cx="257078" cy="2573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6695B35-C06F-FCD9-B990-46D873661B5C}"/>
              </a:ext>
            </a:extLst>
          </p:cNvPr>
          <p:cNvSpPr/>
          <p:nvPr/>
        </p:nvSpPr>
        <p:spPr bwMode="white">
          <a:xfrm>
            <a:off x="1364867" y="5857864"/>
            <a:ext cx="295163" cy="2477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6695B35-C06F-FCD9-B990-46D873661B5C}"/>
              </a:ext>
            </a:extLst>
          </p:cNvPr>
          <p:cNvSpPr/>
          <p:nvPr/>
        </p:nvSpPr>
        <p:spPr bwMode="white">
          <a:xfrm>
            <a:off x="10416480" y="1306844"/>
            <a:ext cx="1330888" cy="864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306199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E0CC8BC-DD24-FAB9-26B6-A28AE93E660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484784"/>
            <a:ext cx="11340000" cy="481699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F23ECAD-6934-B417-0F64-B807A7A7B470}"/>
              </a:ext>
            </a:extLst>
          </p:cNvPr>
          <p:cNvSpPr/>
          <p:nvPr/>
        </p:nvSpPr>
        <p:spPr bwMode="white">
          <a:xfrm>
            <a:off x="1652899" y="2448182"/>
            <a:ext cx="295163" cy="2480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02FA55D-9A64-21D3-9E06-C09A3CFB04A8}"/>
              </a:ext>
            </a:extLst>
          </p:cNvPr>
          <p:cNvSpPr/>
          <p:nvPr/>
        </p:nvSpPr>
        <p:spPr bwMode="white">
          <a:xfrm>
            <a:off x="1681463" y="3125422"/>
            <a:ext cx="238035" cy="2480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29B5617-14A6-0660-CAC5-0630B47E0139}"/>
              </a:ext>
            </a:extLst>
          </p:cNvPr>
          <p:cNvSpPr/>
          <p:nvPr/>
        </p:nvSpPr>
        <p:spPr bwMode="white">
          <a:xfrm>
            <a:off x="1652899" y="3812201"/>
            <a:ext cx="285642" cy="2384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7844B26-0576-2F8E-F7E4-44C872A1BE38}"/>
              </a:ext>
            </a:extLst>
          </p:cNvPr>
          <p:cNvSpPr/>
          <p:nvPr/>
        </p:nvSpPr>
        <p:spPr bwMode="white">
          <a:xfrm>
            <a:off x="1681463" y="4489441"/>
            <a:ext cx="238035" cy="2480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EF0B2A6-0FF9-A2CC-3B90-6DCD2F7BBEA0}"/>
              </a:ext>
            </a:extLst>
          </p:cNvPr>
          <p:cNvSpPr/>
          <p:nvPr/>
        </p:nvSpPr>
        <p:spPr bwMode="white">
          <a:xfrm>
            <a:off x="1681463" y="5166682"/>
            <a:ext cx="238035" cy="2480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89882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3C6A0AC-F1C4-48F6-A920-603970071F9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2204864"/>
            <a:ext cx="11340000" cy="267801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56AB402-4A71-27A1-5B2D-19EDB95CED44}"/>
              </a:ext>
            </a:extLst>
          </p:cNvPr>
          <p:cNvSpPr/>
          <p:nvPr/>
        </p:nvSpPr>
        <p:spPr bwMode="white">
          <a:xfrm>
            <a:off x="1756439" y="4511199"/>
            <a:ext cx="238035" cy="2382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41C5EDC-2D13-9DB8-2E16-0CEB514684C6}"/>
              </a:ext>
            </a:extLst>
          </p:cNvPr>
          <p:cNvSpPr/>
          <p:nvPr/>
        </p:nvSpPr>
        <p:spPr bwMode="white">
          <a:xfrm>
            <a:off x="4003492" y="4511199"/>
            <a:ext cx="161863" cy="2382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75E7998-6864-20D7-B9EB-8B579BAAE655}"/>
              </a:ext>
            </a:extLst>
          </p:cNvPr>
          <p:cNvSpPr/>
          <p:nvPr/>
        </p:nvSpPr>
        <p:spPr bwMode="white">
          <a:xfrm>
            <a:off x="6202938" y="4511199"/>
            <a:ext cx="218992" cy="2477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2241A28-27EE-6DE9-E736-ED4DC69BF2D9}"/>
              </a:ext>
            </a:extLst>
          </p:cNvPr>
          <p:cNvSpPr/>
          <p:nvPr/>
        </p:nvSpPr>
        <p:spPr bwMode="white">
          <a:xfrm>
            <a:off x="8421427" y="4511199"/>
            <a:ext cx="209471" cy="2382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93E85C4-77AA-C645-0C35-B1C5FB4764F0}"/>
              </a:ext>
            </a:extLst>
          </p:cNvPr>
          <p:cNvSpPr/>
          <p:nvPr/>
        </p:nvSpPr>
        <p:spPr bwMode="white">
          <a:xfrm>
            <a:off x="10630394" y="4511199"/>
            <a:ext cx="228513" cy="2477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79240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C26CFE7-C86B-A3CF-BFAA-5BE30DD35FD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004" y="1916832"/>
            <a:ext cx="11340000" cy="412598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A34E21E-F987-FE33-30C7-FB0152E28FDD}"/>
              </a:ext>
            </a:extLst>
          </p:cNvPr>
          <p:cNvSpPr/>
          <p:nvPr/>
        </p:nvSpPr>
        <p:spPr bwMode="white">
          <a:xfrm>
            <a:off x="1739059" y="2650551"/>
            <a:ext cx="238035" cy="2477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C2EEA5F-552A-9E11-99BD-25AF01168384}"/>
              </a:ext>
            </a:extLst>
          </p:cNvPr>
          <p:cNvSpPr/>
          <p:nvPr/>
        </p:nvSpPr>
        <p:spPr bwMode="white">
          <a:xfrm>
            <a:off x="1710495" y="3298511"/>
            <a:ext cx="285642" cy="2477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790435E-1CAC-2FE2-57CA-98E4FA2162F4}"/>
              </a:ext>
            </a:extLst>
          </p:cNvPr>
          <p:cNvSpPr/>
          <p:nvPr/>
        </p:nvSpPr>
        <p:spPr bwMode="white">
          <a:xfrm>
            <a:off x="1739059" y="3956001"/>
            <a:ext cx="238035" cy="2477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E76104E-6C64-250A-A1FA-1EB995BD7719}"/>
              </a:ext>
            </a:extLst>
          </p:cNvPr>
          <p:cNvSpPr/>
          <p:nvPr/>
        </p:nvSpPr>
        <p:spPr bwMode="white">
          <a:xfrm>
            <a:off x="1739059" y="4603961"/>
            <a:ext cx="238035" cy="2477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8555827-84C3-A438-8BB6-4096257D7E3C}"/>
              </a:ext>
            </a:extLst>
          </p:cNvPr>
          <p:cNvSpPr/>
          <p:nvPr/>
        </p:nvSpPr>
        <p:spPr bwMode="white">
          <a:xfrm>
            <a:off x="1739059" y="5251921"/>
            <a:ext cx="238035" cy="2477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30687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D523D45-7077-6CC1-75E7-92C15BB00C6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412776"/>
            <a:ext cx="11340000" cy="484566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B9BC223-85AB-E572-84C4-CA115CFA2DE2}"/>
              </a:ext>
            </a:extLst>
          </p:cNvPr>
          <p:cNvSpPr/>
          <p:nvPr/>
        </p:nvSpPr>
        <p:spPr bwMode="white">
          <a:xfrm>
            <a:off x="1737491" y="3225130"/>
            <a:ext cx="295163" cy="2480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2571159-452A-07C6-C618-B0EF5EFC6D6F}"/>
              </a:ext>
            </a:extLst>
          </p:cNvPr>
          <p:cNvSpPr/>
          <p:nvPr/>
        </p:nvSpPr>
        <p:spPr bwMode="white">
          <a:xfrm>
            <a:off x="1756534" y="3873762"/>
            <a:ext cx="257078" cy="257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E1EFE9A-4BC5-2E03-3D7D-CF8FCC807E11}"/>
              </a:ext>
            </a:extLst>
          </p:cNvPr>
          <p:cNvSpPr/>
          <p:nvPr/>
        </p:nvSpPr>
        <p:spPr bwMode="white">
          <a:xfrm>
            <a:off x="1766055" y="4531933"/>
            <a:ext cx="238035" cy="2384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DCFE46E-CB9A-FBC4-B52D-3E307CE44BFA}"/>
              </a:ext>
            </a:extLst>
          </p:cNvPr>
          <p:cNvSpPr/>
          <p:nvPr/>
        </p:nvSpPr>
        <p:spPr bwMode="white">
          <a:xfrm>
            <a:off x="1737491" y="5180565"/>
            <a:ext cx="295163" cy="2480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0E2826D-1E63-9E73-D303-74520018A03B}"/>
              </a:ext>
            </a:extLst>
          </p:cNvPr>
          <p:cNvSpPr/>
          <p:nvPr/>
        </p:nvSpPr>
        <p:spPr bwMode="white">
          <a:xfrm>
            <a:off x="1766055" y="5829197"/>
            <a:ext cx="238035" cy="2480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7139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34AF768-501B-AE05-9853-7E215199F48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9838" y="1412776"/>
            <a:ext cx="11340000" cy="518973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2133E32-D219-BEA8-F3E5-084036CBD056}"/>
              </a:ext>
            </a:extLst>
          </p:cNvPr>
          <p:cNvSpPr/>
          <p:nvPr/>
        </p:nvSpPr>
        <p:spPr bwMode="white">
          <a:xfrm>
            <a:off x="1763893" y="2279318"/>
            <a:ext cx="257078" cy="2571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EBE4759-CB76-A295-9FF9-C645F0C64135}"/>
              </a:ext>
            </a:extLst>
          </p:cNvPr>
          <p:cNvSpPr/>
          <p:nvPr/>
        </p:nvSpPr>
        <p:spPr bwMode="white">
          <a:xfrm>
            <a:off x="1773414" y="4231420"/>
            <a:ext cx="238035" cy="2475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591F0E6-FC5F-867D-CC36-A464D4A18BCE}"/>
              </a:ext>
            </a:extLst>
          </p:cNvPr>
          <p:cNvSpPr/>
          <p:nvPr/>
        </p:nvSpPr>
        <p:spPr bwMode="white">
          <a:xfrm>
            <a:off x="1763893" y="5526473"/>
            <a:ext cx="257078" cy="2571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63995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A0225CB-224D-1765-F2F7-FF799245B0E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2348880"/>
            <a:ext cx="11340000" cy="2592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DD9858A-0EE5-D333-32BD-6470B3A18A40}"/>
              </a:ext>
            </a:extLst>
          </p:cNvPr>
          <p:cNvSpPr/>
          <p:nvPr/>
        </p:nvSpPr>
        <p:spPr bwMode="white">
          <a:xfrm>
            <a:off x="1623756" y="2587115"/>
            <a:ext cx="295163" cy="238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2558A10-E97B-2D29-F408-4476AD8E2485}"/>
              </a:ext>
            </a:extLst>
          </p:cNvPr>
          <p:cNvSpPr/>
          <p:nvPr/>
        </p:nvSpPr>
        <p:spPr bwMode="white">
          <a:xfrm>
            <a:off x="1642799" y="3873585"/>
            <a:ext cx="257078" cy="2572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49017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75EA9F7-8E40-04B0-BA27-64BE18A534E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412776"/>
            <a:ext cx="11340000" cy="529008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8235E62-F280-DFDD-2356-9331F927ED75}"/>
              </a:ext>
            </a:extLst>
          </p:cNvPr>
          <p:cNvSpPr/>
          <p:nvPr/>
        </p:nvSpPr>
        <p:spPr bwMode="white">
          <a:xfrm>
            <a:off x="1474960" y="3624128"/>
            <a:ext cx="238035" cy="247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BB63B01-DEC2-F650-EA61-2DE214673DDE}"/>
              </a:ext>
            </a:extLst>
          </p:cNvPr>
          <p:cNvSpPr/>
          <p:nvPr/>
        </p:nvSpPr>
        <p:spPr bwMode="white">
          <a:xfrm>
            <a:off x="1455918" y="4291346"/>
            <a:ext cx="257078" cy="257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F5E7AC3-FD52-D9C2-3588-66245B3D240B}"/>
              </a:ext>
            </a:extLst>
          </p:cNvPr>
          <p:cNvSpPr/>
          <p:nvPr/>
        </p:nvSpPr>
        <p:spPr bwMode="white">
          <a:xfrm>
            <a:off x="1455918" y="4968096"/>
            <a:ext cx="266599" cy="247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E3DCCA5-D4B9-9EE9-BC0A-7304993AD669}"/>
              </a:ext>
            </a:extLst>
          </p:cNvPr>
          <p:cNvSpPr/>
          <p:nvPr/>
        </p:nvSpPr>
        <p:spPr bwMode="white">
          <a:xfrm>
            <a:off x="1474960" y="5644846"/>
            <a:ext cx="228513" cy="247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517B36F-8D43-24A4-AC50-2DB60BA39DF2}"/>
              </a:ext>
            </a:extLst>
          </p:cNvPr>
          <p:cNvSpPr/>
          <p:nvPr/>
        </p:nvSpPr>
        <p:spPr bwMode="white">
          <a:xfrm>
            <a:off x="1436875" y="6321596"/>
            <a:ext cx="295163" cy="247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46156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1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DELL</cp:lastModifiedBy>
  <cp:revision>69</cp:revision>
  <dcterms:created xsi:type="dcterms:W3CDTF">2015-09-16T06:44:00Z</dcterms:created>
  <dcterms:modified xsi:type="dcterms:W3CDTF">2025-01-15T16:38:56Z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