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 b="26598"/>
          <a:stretch>
            <a:fillRect/>
          </a:stretch>
        </p:blipFill>
        <p:spPr>
          <a:xfrm>
            <a:off x="2423795" y="3046730"/>
            <a:ext cx="7615555" cy="84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43844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01818" y="5742117"/>
            <a:ext cx="238035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7486" y="5742117"/>
            <a:ext cx="266599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3632" y="5742117"/>
            <a:ext cx="295163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7385" y="5742117"/>
            <a:ext cx="247556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1617" y="5742117"/>
            <a:ext cx="218992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454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429426"/>
            <a:ext cx="1656184" cy="62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000" y="3443129"/>
            <a:ext cx="1656184" cy="62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000" y="4141544"/>
            <a:ext cx="1638000" cy="635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4141545"/>
            <a:ext cx="1656184" cy="6285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4824529"/>
            <a:ext cx="1656184" cy="6285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000" y="4824528"/>
            <a:ext cx="1656184" cy="6285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000" y="5507514"/>
            <a:ext cx="1656184" cy="6285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000" y="5522944"/>
            <a:ext cx="1656184" cy="628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339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32856"/>
            <a:ext cx="11340000" cy="3383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4619" y="3857737"/>
            <a:ext cx="257078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4972" y="3857737"/>
            <a:ext cx="285642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2453" y="3857737"/>
            <a:ext cx="228513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2327" y="3848207"/>
            <a:ext cx="257078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000" y="4653136"/>
            <a:ext cx="1080120" cy="6285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999" y="4672725"/>
            <a:ext cx="5667855" cy="608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2025-01-16T08:35:39Z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