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8" r:id="rId3"/>
    <p:sldId id="327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7704B-D65E-837F-A0A5-3CE2E170D5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 b="41223"/>
          <a:stretch/>
        </p:blipFill>
        <p:spPr>
          <a:xfrm>
            <a:off x="1751836" y="3068960"/>
            <a:ext cx="8688328" cy="548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A2D7B-D778-E672-3C45-00DE357024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4926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5A2EBC-4DAA-116A-C980-F48E0A3F3FFE}"/>
              </a:ext>
            </a:extLst>
          </p:cNvPr>
          <p:cNvSpPr/>
          <p:nvPr/>
        </p:nvSpPr>
        <p:spPr bwMode="white">
          <a:xfrm>
            <a:off x="1474960" y="2968509"/>
            <a:ext cx="257078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617B0B-DC9F-4158-6C1A-831DB91554EC}"/>
              </a:ext>
            </a:extLst>
          </p:cNvPr>
          <p:cNvSpPr/>
          <p:nvPr/>
        </p:nvSpPr>
        <p:spPr bwMode="white">
          <a:xfrm>
            <a:off x="1455918" y="3760216"/>
            <a:ext cx="295163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BCD357-7A90-E1EB-CD07-17CB71E655E1}"/>
              </a:ext>
            </a:extLst>
          </p:cNvPr>
          <p:cNvSpPr/>
          <p:nvPr/>
        </p:nvSpPr>
        <p:spPr bwMode="white">
          <a:xfrm>
            <a:off x="1455918" y="4551923"/>
            <a:ext cx="295163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34FB96-7209-259A-459D-1100C75A1712}"/>
              </a:ext>
            </a:extLst>
          </p:cNvPr>
          <p:cNvSpPr/>
          <p:nvPr/>
        </p:nvSpPr>
        <p:spPr bwMode="white">
          <a:xfrm>
            <a:off x="1474960" y="5343629"/>
            <a:ext cx="257078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15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DBD51-C73C-CA9F-D814-752978E633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531816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4E7EF2-3750-0241-05C1-B10786741D9E}"/>
              </a:ext>
            </a:extLst>
          </p:cNvPr>
          <p:cNvSpPr/>
          <p:nvPr/>
        </p:nvSpPr>
        <p:spPr bwMode="white">
          <a:xfrm>
            <a:off x="1330534" y="2351028"/>
            <a:ext cx="295163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C2D553-32EB-C465-5AC9-693A94C1D43C}"/>
              </a:ext>
            </a:extLst>
          </p:cNvPr>
          <p:cNvSpPr/>
          <p:nvPr/>
        </p:nvSpPr>
        <p:spPr bwMode="white">
          <a:xfrm>
            <a:off x="1330534" y="3933133"/>
            <a:ext cx="295163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527332-2CE7-70D7-EA3B-FF29DB7A6147}"/>
              </a:ext>
            </a:extLst>
          </p:cNvPr>
          <p:cNvSpPr/>
          <p:nvPr/>
        </p:nvSpPr>
        <p:spPr bwMode="white">
          <a:xfrm>
            <a:off x="1359098" y="5124478"/>
            <a:ext cx="238035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9B22B4-0CA7-C791-0F41-018CEC64738A}"/>
              </a:ext>
            </a:extLst>
          </p:cNvPr>
          <p:cNvSpPr/>
          <p:nvPr/>
        </p:nvSpPr>
        <p:spPr bwMode="white">
          <a:xfrm>
            <a:off x="1359098" y="5915531"/>
            <a:ext cx="238035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54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B1BC6-4F0E-B9F7-719F-43E6040D06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4899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827AB0-1753-42A0-118E-71DE1E17337E}"/>
              </a:ext>
            </a:extLst>
          </p:cNvPr>
          <p:cNvSpPr/>
          <p:nvPr/>
        </p:nvSpPr>
        <p:spPr bwMode="white">
          <a:xfrm>
            <a:off x="2608008" y="3814041"/>
            <a:ext cx="257078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7AD17C-BDDC-C871-877D-5AC763FBC1C2}"/>
              </a:ext>
            </a:extLst>
          </p:cNvPr>
          <p:cNvSpPr/>
          <p:nvPr/>
        </p:nvSpPr>
        <p:spPr bwMode="white">
          <a:xfrm>
            <a:off x="3131686" y="4204889"/>
            <a:ext cx="257078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D060F7-8733-D732-AE58-74BAD76FBF09}"/>
              </a:ext>
            </a:extLst>
          </p:cNvPr>
          <p:cNvSpPr/>
          <p:nvPr/>
        </p:nvSpPr>
        <p:spPr bwMode="white">
          <a:xfrm>
            <a:off x="3122164" y="5005652"/>
            <a:ext cx="295163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E5DCA2-33C3-F8E3-AA81-DC5C70C980E3}"/>
              </a:ext>
            </a:extLst>
          </p:cNvPr>
          <p:cNvSpPr/>
          <p:nvPr/>
        </p:nvSpPr>
        <p:spPr bwMode="white">
          <a:xfrm>
            <a:off x="3512542" y="5396500"/>
            <a:ext cx="238035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3A2476F-484D-3FFC-B3A8-0F26E6CBC2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3" r="21261" b="4256"/>
          <a:stretch/>
        </p:blipFill>
        <p:spPr>
          <a:xfrm>
            <a:off x="1055440" y="5752526"/>
            <a:ext cx="8928992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33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2025-01-15T15:46:23Z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