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5D900-60AE-ACFC-93BE-5BBDAD91BC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 b="25799"/>
          <a:stretch/>
        </p:blipFill>
        <p:spPr>
          <a:xfrm>
            <a:off x="1427800" y="3082584"/>
            <a:ext cx="9336400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023AA-49F6-17BD-0510-AD555225A3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41408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74D52-B76B-D2C3-22A8-E0DEA7E3AF06}"/>
              </a:ext>
            </a:extLst>
          </p:cNvPr>
          <p:cNvSpPr/>
          <p:nvPr/>
        </p:nvSpPr>
        <p:spPr bwMode="white">
          <a:xfrm>
            <a:off x="2089689" y="5469562"/>
            <a:ext cx="257078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1F67C7-9F0B-8001-A338-1ACC4196CC3E}"/>
              </a:ext>
            </a:extLst>
          </p:cNvPr>
          <p:cNvSpPr/>
          <p:nvPr/>
        </p:nvSpPr>
        <p:spPr bwMode="white">
          <a:xfrm>
            <a:off x="4193920" y="5469562"/>
            <a:ext cx="218992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4D2C2C-0B4E-0AFB-D0FF-DC62C7CB1622}"/>
              </a:ext>
            </a:extLst>
          </p:cNvPr>
          <p:cNvSpPr/>
          <p:nvPr/>
        </p:nvSpPr>
        <p:spPr bwMode="white">
          <a:xfrm>
            <a:off x="6241024" y="5469562"/>
            <a:ext cx="295163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29EA31-DBD4-1EE6-4F5E-1AF414856943}"/>
              </a:ext>
            </a:extLst>
          </p:cNvPr>
          <p:cNvSpPr/>
          <p:nvPr/>
        </p:nvSpPr>
        <p:spPr bwMode="white">
          <a:xfrm>
            <a:off x="8354777" y="5469562"/>
            <a:ext cx="257078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D2DF21-279B-A264-DC68-4B22551349E9}"/>
              </a:ext>
            </a:extLst>
          </p:cNvPr>
          <p:cNvSpPr/>
          <p:nvPr/>
        </p:nvSpPr>
        <p:spPr bwMode="white">
          <a:xfrm>
            <a:off x="10459009" y="5469562"/>
            <a:ext cx="228513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99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49ECD-BDDF-BFFC-3724-29F969D13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32856"/>
            <a:ext cx="11340000" cy="2855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511C7F-73F2-45BB-0319-DF621AA433EE}"/>
              </a:ext>
            </a:extLst>
          </p:cNvPr>
          <p:cNvSpPr/>
          <p:nvPr/>
        </p:nvSpPr>
        <p:spPr bwMode="white">
          <a:xfrm>
            <a:off x="1690984" y="4119150"/>
            <a:ext cx="257078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2608E-D85F-EAC9-618C-B7B9E997CBD3}"/>
              </a:ext>
            </a:extLst>
          </p:cNvPr>
          <p:cNvSpPr/>
          <p:nvPr/>
        </p:nvSpPr>
        <p:spPr bwMode="white">
          <a:xfrm>
            <a:off x="7118188" y="4119150"/>
            <a:ext cx="266600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71F118-892E-CA98-31A2-1A90E70A4EE5}"/>
              </a:ext>
            </a:extLst>
          </p:cNvPr>
          <p:cNvSpPr/>
          <p:nvPr/>
        </p:nvSpPr>
        <p:spPr bwMode="white">
          <a:xfrm>
            <a:off x="1700506" y="4606174"/>
            <a:ext cx="238035" cy="23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96E30F-DBD8-5E95-A2D1-0455CE2A2EA4}"/>
              </a:ext>
            </a:extLst>
          </p:cNvPr>
          <p:cNvSpPr/>
          <p:nvPr/>
        </p:nvSpPr>
        <p:spPr bwMode="white">
          <a:xfrm>
            <a:off x="7099146" y="4606174"/>
            <a:ext cx="285642" cy="23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37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25C05-1AD5-B85D-EFFE-89775110BF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3328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2ACD81-4686-89FF-096C-E5058630C2E3}"/>
              </a:ext>
            </a:extLst>
          </p:cNvPr>
          <p:cNvSpPr/>
          <p:nvPr/>
        </p:nvSpPr>
        <p:spPr bwMode="white">
          <a:xfrm>
            <a:off x="1546968" y="4449765"/>
            <a:ext cx="257078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288F63-F3F5-3092-566B-E3CC34DFF051}"/>
              </a:ext>
            </a:extLst>
          </p:cNvPr>
          <p:cNvSpPr/>
          <p:nvPr/>
        </p:nvSpPr>
        <p:spPr bwMode="white">
          <a:xfrm>
            <a:off x="7002737" y="4449765"/>
            <a:ext cx="209471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C15867-9080-DCB6-0147-CEECE56CF455}"/>
              </a:ext>
            </a:extLst>
          </p:cNvPr>
          <p:cNvSpPr/>
          <p:nvPr/>
        </p:nvSpPr>
        <p:spPr bwMode="white">
          <a:xfrm>
            <a:off x="1546968" y="4926688"/>
            <a:ext cx="257078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1F2467-6DFC-5ECE-57D2-A7F4BD64C90E}"/>
              </a:ext>
            </a:extLst>
          </p:cNvPr>
          <p:cNvSpPr/>
          <p:nvPr/>
        </p:nvSpPr>
        <p:spPr bwMode="white">
          <a:xfrm>
            <a:off x="7002737" y="4926688"/>
            <a:ext cx="209471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0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EE445-1306-B7F1-4568-72BC93199D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46" y="1340768"/>
            <a:ext cx="11340000" cy="52477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62304-F658-19BA-CC4D-C62DAF982A46}"/>
              </a:ext>
            </a:extLst>
          </p:cNvPr>
          <p:cNvSpPr/>
          <p:nvPr/>
        </p:nvSpPr>
        <p:spPr bwMode="white">
          <a:xfrm>
            <a:off x="2457928" y="2902725"/>
            <a:ext cx="266599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774DB-0DF1-83A7-BC85-E359E711299B}"/>
              </a:ext>
            </a:extLst>
          </p:cNvPr>
          <p:cNvSpPr/>
          <p:nvPr/>
        </p:nvSpPr>
        <p:spPr bwMode="white">
          <a:xfrm>
            <a:off x="4200346" y="3864662"/>
            <a:ext cx="238035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EFE4C-6336-89E5-F055-E2C10F887C1E}"/>
              </a:ext>
            </a:extLst>
          </p:cNvPr>
          <p:cNvSpPr/>
          <p:nvPr/>
        </p:nvSpPr>
        <p:spPr bwMode="white">
          <a:xfrm>
            <a:off x="5066795" y="4817074"/>
            <a:ext cx="295163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29E80C-627C-85C9-D6FD-9BF6FD486F27}"/>
              </a:ext>
            </a:extLst>
          </p:cNvPr>
          <p:cNvSpPr/>
          <p:nvPr/>
        </p:nvSpPr>
        <p:spPr bwMode="white">
          <a:xfrm>
            <a:off x="2438885" y="6255218"/>
            <a:ext cx="247556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12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