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 b="21500"/>
          <a:stretch>
            <a:fillRect/>
          </a:stretch>
        </p:blipFill>
        <p:spPr>
          <a:xfrm>
            <a:off x="1391796" y="3046580"/>
            <a:ext cx="9408408" cy="76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69"/>
          <a:stretch>
            <a:fillRect/>
          </a:stretch>
        </p:blipFill>
        <p:spPr>
          <a:xfrm>
            <a:off x="767408" y="1628800"/>
            <a:ext cx="11340000" cy="1440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050175"/>
            <a:ext cx="10297144" cy="2773613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207568" y="4365104"/>
            <a:ext cx="5040560" cy="1080120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943872" y="4368583"/>
            <a:ext cx="5040560" cy="1080120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847528" y="4383197"/>
            <a:ext cx="5904656" cy="1088074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547828" y="4368583"/>
            <a:ext cx="6012668" cy="1076641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348880"/>
            <a:ext cx="11340000" cy="27876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2474" y="3198536"/>
            <a:ext cx="238035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2952" y="3685418"/>
            <a:ext cx="266599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3910" y="4172300"/>
            <a:ext cx="295163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2952" y="4659182"/>
            <a:ext cx="257078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4492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7008" y="2353736"/>
            <a:ext cx="257078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6530" y="3326676"/>
            <a:ext cx="238035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6530" y="4299617"/>
            <a:ext cx="238035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7966" y="5272558"/>
            <a:ext cx="295163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11" y="1772816"/>
            <a:ext cx="11340000" cy="3908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3287" y="3393249"/>
            <a:ext cx="218992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3287" y="3879379"/>
            <a:ext cx="228513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1852" y="4365510"/>
            <a:ext cx="161863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2809" y="4851640"/>
            <a:ext cx="218992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3287" y="5337770"/>
            <a:ext cx="218992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2025-01-16T08:50:40Z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