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29865"/>
          <a:stretch>
            <a:fillRect/>
          </a:stretch>
        </p:blipFill>
        <p:spPr>
          <a:xfrm>
            <a:off x="2783840" y="3082290"/>
            <a:ext cx="6746240" cy="78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452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98588" y="5670963"/>
            <a:ext cx="238035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1232" y="5670963"/>
            <a:ext cx="257078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2920" y="5670963"/>
            <a:ext cx="257078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6522" y="5670963"/>
            <a:ext cx="295164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860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4141" y="3125549"/>
            <a:ext cx="209471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76" y="3688156"/>
            <a:ext cx="257078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141" y="4250762"/>
            <a:ext cx="209471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4141" y="4813369"/>
            <a:ext cx="209471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420888"/>
            <a:ext cx="11340000" cy="2944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3605" y="3078422"/>
            <a:ext cx="2094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3605" y="3554896"/>
            <a:ext cx="2094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5040" y="4031371"/>
            <a:ext cx="257078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5040" y="4507845"/>
            <a:ext cx="257078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5040" y="4984319"/>
            <a:ext cx="257078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1340000" cy="52342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114749"/>
            <a:ext cx="1656184" cy="62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365104"/>
            <a:ext cx="1656184" cy="62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5624266"/>
            <a:ext cx="1656184" cy="628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