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009900"/>
            <a:ext cx="64389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26CFE-6EE7-AEC3-42F7-99411DDC92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246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822A6-C2DB-A06A-5EA3-E622FDB33BF8}"/>
              </a:ext>
            </a:extLst>
          </p:cNvPr>
          <p:cNvSpPr/>
          <p:nvPr/>
        </p:nvSpPr>
        <p:spPr bwMode="white">
          <a:xfrm>
            <a:off x="6235666" y="3557262"/>
            <a:ext cx="257078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91D42-7754-6338-DDF5-64270E9465F8}"/>
              </a:ext>
            </a:extLst>
          </p:cNvPr>
          <p:cNvSpPr/>
          <p:nvPr/>
        </p:nvSpPr>
        <p:spPr bwMode="white">
          <a:xfrm>
            <a:off x="9977580" y="3557262"/>
            <a:ext cx="295162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65F13-C310-BFDE-1BED-5D50D08204DB}"/>
              </a:ext>
            </a:extLst>
          </p:cNvPr>
          <p:cNvSpPr/>
          <p:nvPr/>
        </p:nvSpPr>
        <p:spPr bwMode="white">
          <a:xfrm>
            <a:off x="9063525" y="4082099"/>
            <a:ext cx="21899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47B30D-9110-31A2-A9AD-708F165ECD75}"/>
              </a:ext>
            </a:extLst>
          </p:cNvPr>
          <p:cNvSpPr/>
          <p:nvPr/>
        </p:nvSpPr>
        <p:spPr bwMode="white">
          <a:xfrm>
            <a:off x="4369469" y="4597394"/>
            <a:ext cx="238035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0EB77C-9D2F-FB75-A3C1-1B1352C8E11F}"/>
              </a:ext>
            </a:extLst>
          </p:cNvPr>
          <p:cNvSpPr/>
          <p:nvPr/>
        </p:nvSpPr>
        <p:spPr bwMode="white">
          <a:xfrm>
            <a:off x="4169520" y="5112689"/>
            <a:ext cx="209471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74F23D-0F95-CE9A-2D60-75FA205BAE9F}"/>
              </a:ext>
            </a:extLst>
          </p:cNvPr>
          <p:cNvSpPr/>
          <p:nvPr/>
        </p:nvSpPr>
        <p:spPr bwMode="white">
          <a:xfrm>
            <a:off x="7006900" y="5112689"/>
            <a:ext cx="257078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CA8CE-84A1-3C57-889A-87A1E5E65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32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7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C0D1D-20DB-73D4-BB15-6C4CB6277D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780928"/>
            <a:ext cx="11340000" cy="20704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482597"/>
            <a:ext cx="4369321" cy="266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AB6D4-1744-56BE-2A07-9123C6992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93754"/>
            <a:ext cx="11340000" cy="4070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379EB-8E85-4659-1815-D953CBDDA402}"/>
              </a:ext>
            </a:extLst>
          </p:cNvPr>
          <p:cNvSpPr/>
          <p:nvPr/>
        </p:nvSpPr>
        <p:spPr bwMode="white">
          <a:xfrm>
            <a:off x="1388689" y="1508147"/>
            <a:ext cx="285642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0F5FB-6F19-8B0B-EE1A-808E15C19054}"/>
              </a:ext>
            </a:extLst>
          </p:cNvPr>
          <p:cNvSpPr/>
          <p:nvPr/>
        </p:nvSpPr>
        <p:spPr bwMode="white">
          <a:xfrm>
            <a:off x="1417253" y="2537686"/>
            <a:ext cx="238035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4E0A60-BB64-678F-F490-E6663F7FBD76}"/>
              </a:ext>
            </a:extLst>
          </p:cNvPr>
          <p:cNvSpPr/>
          <p:nvPr/>
        </p:nvSpPr>
        <p:spPr bwMode="white">
          <a:xfrm>
            <a:off x="1417253" y="3567224"/>
            <a:ext cx="238035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69F477-698C-487D-A5EE-743FB7A6B21A}"/>
              </a:ext>
            </a:extLst>
          </p:cNvPr>
          <p:cNvSpPr/>
          <p:nvPr/>
        </p:nvSpPr>
        <p:spPr bwMode="white">
          <a:xfrm>
            <a:off x="1407732" y="4587231"/>
            <a:ext cx="257078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544797F-DEE3-7BF6-852E-6BD0323CD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570218"/>
            <a:ext cx="11340000" cy="105551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C73254-3296-3412-0A80-FEF06BB92B51}"/>
              </a:ext>
            </a:extLst>
          </p:cNvPr>
          <p:cNvSpPr/>
          <p:nvPr/>
        </p:nvSpPr>
        <p:spPr bwMode="white">
          <a:xfrm>
            <a:off x="1388689" y="5685364"/>
            <a:ext cx="285642" cy="23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7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E0E99-2869-FD85-20EC-0840BBD067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85432"/>
            <a:ext cx="11340000" cy="557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8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BC296-FB13-105E-4555-5168D14EE2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1340000" cy="354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5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1F115-4F34-8E6E-C72F-603658CFE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4127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D5378-A52A-E346-A8CC-4E91854D43C3}"/>
              </a:ext>
            </a:extLst>
          </p:cNvPr>
          <p:cNvSpPr/>
          <p:nvPr/>
        </p:nvSpPr>
        <p:spPr bwMode="white">
          <a:xfrm>
            <a:off x="1232856" y="2660322"/>
            <a:ext cx="257078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3A538-1580-5D16-97EB-8868C73324BF}"/>
              </a:ext>
            </a:extLst>
          </p:cNvPr>
          <p:cNvSpPr/>
          <p:nvPr/>
        </p:nvSpPr>
        <p:spPr bwMode="white">
          <a:xfrm>
            <a:off x="1242377" y="3851814"/>
            <a:ext cx="238035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B672AB-1AB1-C689-009B-A09482E9C5F7}"/>
              </a:ext>
            </a:extLst>
          </p:cNvPr>
          <p:cNvSpPr/>
          <p:nvPr/>
        </p:nvSpPr>
        <p:spPr bwMode="white">
          <a:xfrm>
            <a:off x="1213813" y="5043306"/>
            <a:ext cx="295163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9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8C038-6655-A3DB-2424-B076F24CC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36912"/>
            <a:ext cx="11340000" cy="2165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000" y="3960000"/>
            <a:ext cx="88569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7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71</cp:revision>
  <dcterms:created xsi:type="dcterms:W3CDTF">2015-09-16T06:44:00Z</dcterms:created>
  <dcterms:modified xsi:type="dcterms:W3CDTF">2025-01-15T15:59:39Z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