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057C65-7CD5-B50E-2C50-F8F773FAD1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 b="26859"/>
          <a:stretch/>
        </p:blipFill>
        <p:spPr>
          <a:xfrm>
            <a:off x="1139768" y="3082584"/>
            <a:ext cx="9912464" cy="6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570AB6-90D2-6892-A172-5ABFDD8BB9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132856"/>
            <a:ext cx="11340000" cy="28688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E96559-2058-8A3A-009F-7888FFDF8CA2}"/>
              </a:ext>
            </a:extLst>
          </p:cNvPr>
          <p:cNvSpPr/>
          <p:nvPr/>
        </p:nvSpPr>
        <p:spPr bwMode="white">
          <a:xfrm>
            <a:off x="1887966" y="3514850"/>
            <a:ext cx="295163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20E3DB-FF7F-D9D5-6693-3FD1018D94D8}"/>
              </a:ext>
            </a:extLst>
          </p:cNvPr>
          <p:cNvSpPr/>
          <p:nvPr/>
        </p:nvSpPr>
        <p:spPr bwMode="white">
          <a:xfrm>
            <a:off x="1907008" y="3905621"/>
            <a:ext cx="257078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F208FF-5AE9-CB06-F57C-F649BBF1BC5B}"/>
              </a:ext>
            </a:extLst>
          </p:cNvPr>
          <p:cNvSpPr/>
          <p:nvPr/>
        </p:nvSpPr>
        <p:spPr bwMode="white">
          <a:xfrm>
            <a:off x="1907008" y="4296392"/>
            <a:ext cx="257078" cy="2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042ECF-8245-C926-6FD5-32D4F7A5653D}"/>
              </a:ext>
            </a:extLst>
          </p:cNvPr>
          <p:cNvSpPr/>
          <p:nvPr/>
        </p:nvSpPr>
        <p:spPr bwMode="white">
          <a:xfrm>
            <a:off x="1916530" y="4696694"/>
            <a:ext cx="238035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08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B21F5-8947-ECAF-5749-7757942D1F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204864"/>
            <a:ext cx="11340000" cy="32477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DF2695-96EA-630D-EC5A-6C577FEC2903}"/>
              </a:ext>
            </a:extLst>
          </p:cNvPr>
          <p:cNvSpPr/>
          <p:nvPr/>
        </p:nvSpPr>
        <p:spPr bwMode="white">
          <a:xfrm>
            <a:off x="1700506" y="3947782"/>
            <a:ext cx="238035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3B1283-50CB-0038-0135-7F5400BB3438}"/>
              </a:ext>
            </a:extLst>
          </p:cNvPr>
          <p:cNvSpPr/>
          <p:nvPr/>
        </p:nvSpPr>
        <p:spPr bwMode="white">
          <a:xfrm>
            <a:off x="1671942" y="4338271"/>
            <a:ext cx="285642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2C80B7-AFE1-03E0-8052-4211D0700DE1}"/>
              </a:ext>
            </a:extLst>
          </p:cNvPr>
          <p:cNvSpPr/>
          <p:nvPr/>
        </p:nvSpPr>
        <p:spPr bwMode="white">
          <a:xfrm>
            <a:off x="1690984" y="4728761"/>
            <a:ext cx="266599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05459C-E403-5578-D2A9-55C1DC1B9AF7}"/>
              </a:ext>
            </a:extLst>
          </p:cNvPr>
          <p:cNvSpPr/>
          <p:nvPr/>
        </p:nvSpPr>
        <p:spPr bwMode="white">
          <a:xfrm>
            <a:off x="1690984" y="5119251"/>
            <a:ext cx="257078" cy="2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82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2AF15-3F83-A7F3-FFB0-A25AAC4A5A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43979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F7BF43-72D1-064B-D94E-35B9DC7DA587}"/>
              </a:ext>
            </a:extLst>
          </p:cNvPr>
          <p:cNvSpPr/>
          <p:nvPr/>
        </p:nvSpPr>
        <p:spPr bwMode="white">
          <a:xfrm>
            <a:off x="1647541" y="3881171"/>
            <a:ext cx="209471" cy="2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319160-1A78-3F7B-A771-C992C008B2B1}"/>
              </a:ext>
            </a:extLst>
          </p:cNvPr>
          <p:cNvSpPr/>
          <p:nvPr/>
        </p:nvSpPr>
        <p:spPr bwMode="white">
          <a:xfrm>
            <a:off x="1618976" y="4672996"/>
            <a:ext cx="257078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815AFA-9383-C70B-660F-E439B7518DDF}"/>
              </a:ext>
            </a:extLst>
          </p:cNvPr>
          <p:cNvSpPr/>
          <p:nvPr/>
        </p:nvSpPr>
        <p:spPr bwMode="white">
          <a:xfrm>
            <a:off x="1618976" y="5455282"/>
            <a:ext cx="257078" cy="2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14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9FF770-1036-20A8-2BA2-CFBFBAFDBB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50448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000" y="2924944"/>
            <a:ext cx="1687053" cy="6138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3" y="4077072"/>
            <a:ext cx="1656184" cy="6138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113413"/>
            <a:ext cx="1656184" cy="6138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978960"/>
            <a:ext cx="2016224" cy="6138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4978960"/>
            <a:ext cx="1656184" cy="61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71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2025-01-15T16:11:22Z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