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393678-DC84-92EB-EA22-5F1EF82FE4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/>
          <a:stretch/>
        </p:blipFill>
        <p:spPr>
          <a:xfrm>
            <a:off x="3083984" y="2780928"/>
            <a:ext cx="6024032" cy="1502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C0698D-BBD7-EF23-E015-D6E999AE2E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43844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21088"/>
            <a:ext cx="324000" cy="963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41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212503" cy="522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12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2095F-BA31-9B63-C1CE-80FEFECAA5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528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2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68</cp:revision>
  <dcterms:created xsi:type="dcterms:W3CDTF">2015-09-16T06:44:00Z</dcterms:created>
  <dcterms:modified xsi:type="dcterms:W3CDTF">2025-01-15T16:06:32Z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