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13894"/>
          <a:stretch>
            <a:fillRect/>
          </a:stretch>
        </p:blipFill>
        <p:spPr>
          <a:xfrm>
            <a:off x="2207895" y="3068955"/>
            <a:ext cx="7752715" cy="100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304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4482" y="2969298"/>
            <a:ext cx="238035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4960" y="3474048"/>
            <a:ext cx="266599" cy="23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5918" y="3978797"/>
            <a:ext cx="295163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4003" y="4483547"/>
            <a:ext cx="218992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4960" y="4988296"/>
            <a:ext cx="257078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665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4482" y="3050827"/>
            <a:ext cx="238035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5918" y="3557243"/>
            <a:ext cx="295163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4482" y="4063658"/>
            <a:ext cx="238035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5918" y="4570073"/>
            <a:ext cx="285642" cy="2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707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8976" y="2679367"/>
            <a:ext cx="257078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8976" y="3689726"/>
            <a:ext cx="257078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8498" y="4700086"/>
            <a:ext cx="23803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40298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0779" y="4426624"/>
            <a:ext cx="22851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3222" y="4426624"/>
            <a:ext cx="257078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4230" y="4931552"/>
            <a:ext cx="29516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1006" y="4931552"/>
            <a:ext cx="218992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5691" y="4931552"/>
            <a:ext cx="247556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2025-01-16T08:30:18Z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