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30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 b="28890"/>
          <a:stretch>
            <a:fillRect/>
          </a:stretch>
        </p:blipFill>
        <p:spPr>
          <a:xfrm>
            <a:off x="1271464" y="3082584"/>
            <a:ext cx="9984472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573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4482" y="2976603"/>
            <a:ext cx="295163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3525" y="3786563"/>
            <a:ext cx="257078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3525" y="4586994"/>
            <a:ext cx="257078" cy="2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3525" y="5396953"/>
            <a:ext cx="257078" cy="2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003" y="2276872"/>
            <a:ext cx="11340000" cy="3071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144" y="3822318"/>
            <a:ext cx="257078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6665" y="4222990"/>
            <a:ext cx="238035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7144" y="4623661"/>
            <a:ext cx="257078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8101" y="5033872"/>
            <a:ext cx="285642" cy="2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171859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/>
          <a:stretch>
            <a:fillRect/>
          </a:stretch>
        </p:blipFill>
        <p:spPr>
          <a:xfrm>
            <a:off x="2507920" y="3140968"/>
            <a:ext cx="7176160" cy="3502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771045"/>
            <a:ext cx="11340000" cy="1595198"/>
            <a:chOff x="695400" y="1412777"/>
            <a:chExt cx="11340000" cy="159519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4650"/>
            <a:stretch>
              <a:fillRect/>
            </a:stretch>
          </p:blipFill>
          <p:spPr>
            <a:xfrm>
              <a:off x="695400" y="1412777"/>
              <a:ext cx="11340000" cy="432048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811723"/>
              <a:ext cx="10801200" cy="1196252"/>
            </a:xfrm>
            <a:prstGeom prst="rect">
              <a:avLst/>
            </a:prstGeom>
          </p:spPr>
        </p:pic>
      </p:grp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24"/>
          <a:stretch>
            <a:fillRect/>
          </a:stretch>
        </p:blipFill>
        <p:spPr>
          <a:xfrm>
            <a:off x="847800" y="3435612"/>
            <a:ext cx="11340000" cy="130253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47699" y="3927129"/>
            <a:ext cx="238035" cy="2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7699" y="4327867"/>
            <a:ext cx="238035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3392" y="2218640"/>
            <a:ext cx="471907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6045893" y="2217234"/>
            <a:ext cx="471907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7824192" y="2196028"/>
            <a:ext cx="471907" cy="448537"/>
          </a:xfrm>
          <a:prstGeom prst="ellipse">
            <a:avLst/>
          </a:prstGeom>
          <a:noFill/>
          <a:ln w="1905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2025-01-16T09:00:29Z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