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 b="28890"/>
          <a:stretch>
            <a:fillRect/>
          </a:stretch>
        </p:blipFill>
        <p:spPr>
          <a:xfrm>
            <a:off x="2207260" y="3141345"/>
            <a:ext cx="8147050" cy="802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3573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360" y="2348880"/>
            <a:ext cx="2506593" cy="42124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789040"/>
            <a:ext cx="1656184" cy="6194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0349" y="4468218"/>
            <a:ext cx="1656184" cy="6194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4000" y="5187407"/>
            <a:ext cx="1656184" cy="619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16832"/>
            <a:ext cx="11340000" cy="137757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8904" y="1897259"/>
            <a:ext cx="2506593" cy="42124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221088"/>
            <a:ext cx="6914406" cy="7540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2800" y="1951150"/>
            <a:ext cx="1656184" cy="6194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2675008"/>
            <a:ext cx="1656184" cy="619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348880"/>
            <a:ext cx="11340000" cy="2479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8976" y="4046111"/>
            <a:ext cx="266599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9430" y="4046111"/>
            <a:ext cx="295162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8976" y="4475187"/>
            <a:ext cx="257078" cy="25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7515" y="4484722"/>
            <a:ext cx="228513" cy="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492896"/>
            <a:ext cx="11340000" cy="2638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0506" y="3293104"/>
            <a:ext cx="238035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0984" y="3731313"/>
            <a:ext cx="257078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0984" y="4179049"/>
            <a:ext cx="266599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1942" y="4617259"/>
            <a:ext cx="295163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47335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000" y="3284983"/>
            <a:ext cx="6420184" cy="6127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655" y="4445287"/>
            <a:ext cx="6420184" cy="6127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244" y="5572984"/>
            <a:ext cx="6420184" cy="612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70</cp:revision>
  <dcterms:created xsi:type="dcterms:W3CDTF">2015-09-16T06:44:00Z</dcterms:created>
  <dcterms:modified xsi:type="dcterms:W3CDTF">2025-01-16T09:01:12Z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