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2"/>
    <p:sldId id="328" r:id="rId3"/>
    <p:sldId id="327" r:id="rId4"/>
    <p:sldId id="326" r:id="rId5"/>
    <p:sldId id="329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E2FA1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262787-BDF7-0778-714B-6FD5208BCC2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18" b="18559"/>
          <a:stretch/>
        </p:blipFill>
        <p:spPr>
          <a:xfrm>
            <a:off x="1787840" y="3046580"/>
            <a:ext cx="8616320" cy="764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AC5DDB-92A9-D7D4-5CB0-D48CCAA28D8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84784"/>
            <a:ext cx="11340000" cy="4933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7948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36000" y="2708920"/>
            <a:ext cx="9720000" cy="2071338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2063552" y="3132521"/>
            <a:ext cx="2880320" cy="1224136"/>
          </a:xfrm>
          <a:prstGeom prst="line">
            <a:avLst/>
          </a:prstGeom>
          <a:ln w="12700">
            <a:solidFill>
              <a:srgbClr val="EE2FA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4655840" y="3092313"/>
            <a:ext cx="5688632" cy="1183889"/>
          </a:xfrm>
          <a:prstGeom prst="line">
            <a:avLst/>
          </a:prstGeom>
          <a:ln w="12700">
            <a:solidFill>
              <a:srgbClr val="EE2FA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2063552" y="3132521"/>
            <a:ext cx="5256584" cy="1143681"/>
          </a:xfrm>
          <a:prstGeom prst="line">
            <a:avLst/>
          </a:prstGeom>
          <a:ln w="12700">
            <a:solidFill>
              <a:srgbClr val="EE2FA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7500156" y="3132521"/>
            <a:ext cx="2843236" cy="1224136"/>
          </a:xfrm>
          <a:prstGeom prst="line">
            <a:avLst/>
          </a:prstGeom>
          <a:ln w="12700">
            <a:solidFill>
              <a:srgbClr val="EE2FA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4622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2237E8-042A-1BE7-5E0B-36327C399FA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916832"/>
            <a:ext cx="11340000" cy="3515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9719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C37CF1-7706-A6C6-3BDE-1637EBD457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484" y="1484784"/>
            <a:ext cx="11340000" cy="496632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37857A-81DE-0E2B-C2F8-4615CD944651}"/>
              </a:ext>
            </a:extLst>
          </p:cNvPr>
          <p:cNvSpPr/>
          <p:nvPr/>
        </p:nvSpPr>
        <p:spPr bwMode="white">
          <a:xfrm>
            <a:off x="1213819" y="4773425"/>
            <a:ext cx="295163" cy="247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057BB05-27CF-0E2E-4C50-3626D400CD65}"/>
              </a:ext>
            </a:extLst>
          </p:cNvPr>
          <p:cNvSpPr/>
          <p:nvPr/>
        </p:nvSpPr>
        <p:spPr bwMode="white">
          <a:xfrm>
            <a:off x="6964751" y="4773425"/>
            <a:ext cx="285642" cy="247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3061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68</cp:revision>
  <dcterms:created xsi:type="dcterms:W3CDTF">2015-09-16T06:44:00Z</dcterms:created>
  <dcterms:modified xsi:type="dcterms:W3CDTF">2025-01-15T15:50:08Z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