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3024187"/>
            <a:ext cx="64865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0D145F-574A-E08E-AD07-E51A0A8BD0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88840"/>
            <a:ext cx="11340000" cy="36158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61689B-3891-9138-B2FA-8104516DF103}"/>
              </a:ext>
            </a:extLst>
          </p:cNvPr>
          <p:cNvSpPr/>
          <p:nvPr/>
        </p:nvSpPr>
        <p:spPr bwMode="white">
          <a:xfrm>
            <a:off x="1628498" y="2818854"/>
            <a:ext cx="238035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C69BAC-3CF8-8EBC-3BE1-56FBA53D66D6}"/>
              </a:ext>
            </a:extLst>
          </p:cNvPr>
          <p:cNvSpPr/>
          <p:nvPr/>
        </p:nvSpPr>
        <p:spPr bwMode="white">
          <a:xfrm>
            <a:off x="1599934" y="3400818"/>
            <a:ext cx="285642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50F397-DAA1-B4B2-322B-10EB11A7080E}"/>
              </a:ext>
            </a:extLst>
          </p:cNvPr>
          <p:cNvSpPr/>
          <p:nvPr/>
        </p:nvSpPr>
        <p:spPr bwMode="white">
          <a:xfrm>
            <a:off x="1599934" y="3982782"/>
            <a:ext cx="285642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43E8BB-3586-9AD8-2DE6-BB54355E144C}"/>
              </a:ext>
            </a:extLst>
          </p:cNvPr>
          <p:cNvSpPr/>
          <p:nvPr/>
        </p:nvSpPr>
        <p:spPr bwMode="white">
          <a:xfrm>
            <a:off x="1618976" y="4564746"/>
            <a:ext cx="257078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266D2D-9CA2-2474-0E2B-EA78FEB5A790}"/>
              </a:ext>
            </a:extLst>
          </p:cNvPr>
          <p:cNvSpPr/>
          <p:nvPr/>
        </p:nvSpPr>
        <p:spPr bwMode="white">
          <a:xfrm>
            <a:off x="1599934" y="5146710"/>
            <a:ext cx="295163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61689B-3891-9138-B2FA-8104516DF103}"/>
              </a:ext>
            </a:extLst>
          </p:cNvPr>
          <p:cNvSpPr/>
          <p:nvPr/>
        </p:nvSpPr>
        <p:spPr bwMode="white">
          <a:xfrm>
            <a:off x="10632504" y="1695039"/>
            <a:ext cx="1296144" cy="58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90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A82051-ED73-5BB4-8C32-256A150E29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492896"/>
            <a:ext cx="11340000" cy="2530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55EBF7-5D80-96EE-C09F-818178595695}"/>
              </a:ext>
            </a:extLst>
          </p:cNvPr>
          <p:cNvSpPr/>
          <p:nvPr/>
        </p:nvSpPr>
        <p:spPr bwMode="white">
          <a:xfrm>
            <a:off x="2089689" y="4536414"/>
            <a:ext cx="257078" cy="2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8FEB23-BB08-FD93-52B1-E19B61D43711}"/>
              </a:ext>
            </a:extLst>
          </p:cNvPr>
          <p:cNvSpPr/>
          <p:nvPr/>
        </p:nvSpPr>
        <p:spPr bwMode="white">
          <a:xfrm>
            <a:off x="4174878" y="4536414"/>
            <a:ext cx="257078" cy="2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A46FCB-B3D9-33BE-DFB0-2B9F9D606479}"/>
              </a:ext>
            </a:extLst>
          </p:cNvPr>
          <p:cNvSpPr/>
          <p:nvPr/>
        </p:nvSpPr>
        <p:spPr bwMode="white">
          <a:xfrm>
            <a:off x="6288631" y="4536414"/>
            <a:ext cx="209471" cy="2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A24715-A32F-B6A7-1F35-BAE0BF789171}"/>
              </a:ext>
            </a:extLst>
          </p:cNvPr>
          <p:cNvSpPr/>
          <p:nvPr/>
        </p:nvSpPr>
        <p:spPr bwMode="white">
          <a:xfrm>
            <a:off x="8354777" y="4536414"/>
            <a:ext cx="257078" cy="2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614751-9335-4498-5B4F-3B0D08F5134C}"/>
              </a:ext>
            </a:extLst>
          </p:cNvPr>
          <p:cNvSpPr/>
          <p:nvPr/>
        </p:nvSpPr>
        <p:spPr bwMode="white">
          <a:xfrm>
            <a:off x="10439966" y="4536414"/>
            <a:ext cx="257078" cy="2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660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D0B4DB-4D9F-2F07-3395-D6733769F4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88840"/>
            <a:ext cx="11340000" cy="35535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B59DB6-2DE6-D1F7-C649-5CD476D0C463}"/>
              </a:ext>
            </a:extLst>
          </p:cNvPr>
          <p:cNvSpPr/>
          <p:nvPr/>
        </p:nvSpPr>
        <p:spPr bwMode="white">
          <a:xfrm>
            <a:off x="1618976" y="2798632"/>
            <a:ext cx="257078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76F180-BE60-ED8C-1E9C-FF221CB3D7A0}"/>
              </a:ext>
            </a:extLst>
          </p:cNvPr>
          <p:cNvSpPr/>
          <p:nvPr/>
        </p:nvSpPr>
        <p:spPr bwMode="white">
          <a:xfrm>
            <a:off x="1599934" y="3379778"/>
            <a:ext cx="295163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C6F504-DA1F-AF72-FFB8-62847511EFCA}"/>
              </a:ext>
            </a:extLst>
          </p:cNvPr>
          <p:cNvSpPr/>
          <p:nvPr/>
        </p:nvSpPr>
        <p:spPr bwMode="white">
          <a:xfrm>
            <a:off x="1599934" y="3970450"/>
            <a:ext cx="295163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5DB1D8-F4E8-6A71-4350-C235CFCEB201}"/>
              </a:ext>
            </a:extLst>
          </p:cNvPr>
          <p:cNvSpPr/>
          <p:nvPr/>
        </p:nvSpPr>
        <p:spPr bwMode="white">
          <a:xfrm>
            <a:off x="1618976" y="4542068"/>
            <a:ext cx="257078" cy="25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CCCF06-BE62-C8EA-B707-FFE020727AFC}"/>
              </a:ext>
            </a:extLst>
          </p:cNvPr>
          <p:cNvSpPr/>
          <p:nvPr/>
        </p:nvSpPr>
        <p:spPr bwMode="white">
          <a:xfrm>
            <a:off x="1599934" y="5132741"/>
            <a:ext cx="285642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04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7F90AF-C751-3085-CCF8-665D7E2DA8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348880"/>
            <a:ext cx="11340000" cy="28255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D408CC-5EC9-8B0B-A854-C7B4677FEB88}"/>
              </a:ext>
            </a:extLst>
          </p:cNvPr>
          <p:cNvSpPr/>
          <p:nvPr/>
        </p:nvSpPr>
        <p:spPr bwMode="white">
          <a:xfrm>
            <a:off x="2141459" y="4716213"/>
            <a:ext cx="152342" cy="2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05A4B8-8E64-8FF8-6E85-1E995B9614F6}"/>
              </a:ext>
            </a:extLst>
          </p:cNvPr>
          <p:cNvSpPr/>
          <p:nvPr/>
        </p:nvSpPr>
        <p:spPr bwMode="white">
          <a:xfrm>
            <a:off x="4198084" y="4716213"/>
            <a:ext cx="238035" cy="2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04014C-636D-5C63-1F54-E675CDF8ADC8}"/>
              </a:ext>
            </a:extLst>
          </p:cNvPr>
          <p:cNvSpPr/>
          <p:nvPr/>
        </p:nvSpPr>
        <p:spPr bwMode="white">
          <a:xfrm>
            <a:off x="6302315" y="4716213"/>
            <a:ext cx="218992" cy="2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AAAC5A-A51F-D814-E79A-20E052C5FC15}"/>
              </a:ext>
            </a:extLst>
          </p:cNvPr>
          <p:cNvSpPr/>
          <p:nvPr/>
        </p:nvSpPr>
        <p:spPr bwMode="white">
          <a:xfrm>
            <a:off x="8387504" y="4706668"/>
            <a:ext cx="228513" cy="24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0A9BAF-497A-6023-7A2B-D2D855E093CC}"/>
              </a:ext>
            </a:extLst>
          </p:cNvPr>
          <p:cNvSpPr/>
          <p:nvPr/>
        </p:nvSpPr>
        <p:spPr bwMode="white">
          <a:xfrm>
            <a:off x="10482215" y="4706668"/>
            <a:ext cx="218992" cy="2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45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897A89-32FB-C765-C286-741384746B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276872"/>
            <a:ext cx="11340000" cy="28417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0B529D-5E33-BBA3-45C1-154C9AE2ABF3}"/>
              </a:ext>
            </a:extLst>
          </p:cNvPr>
          <p:cNvSpPr/>
          <p:nvPr/>
        </p:nvSpPr>
        <p:spPr bwMode="white">
          <a:xfrm>
            <a:off x="5374575" y="4155489"/>
            <a:ext cx="228513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9CA5EC-AAD3-FBDD-6D43-0C1186B46925}"/>
              </a:ext>
            </a:extLst>
          </p:cNvPr>
          <p:cNvSpPr/>
          <p:nvPr/>
        </p:nvSpPr>
        <p:spPr bwMode="white">
          <a:xfrm>
            <a:off x="8192913" y="4155489"/>
            <a:ext cx="218992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0229C9-0498-98B9-DCC5-68A6C9F5C5D5}"/>
              </a:ext>
            </a:extLst>
          </p:cNvPr>
          <p:cNvSpPr/>
          <p:nvPr/>
        </p:nvSpPr>
        <p:spPr bwMode="white">
          <a:xfrm>
            <a:off x="2556238" y="4737192"/>
            <a:ext cx="247556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38756B-CA38-56CA-9793-E8533B770D37}"/>
              </a:ext>
            </a:extLst>
          </p:cNvPr>
          <p:cNvSpPr/>
          <p:nvPr/>
        </p:nvSpPr>
        <p:spPr bwMode="white">
          <a:xfrm>
            <a:off x="6412409" y="4737192"/>
            <a:ext cx="295163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ACFC68-B6C9-1145-A11B-4E463CA25D9A}"/>
              </a:ext>
            </a:extLst>
          </p:cNvPr>
          <p:cNvSpPr/>
          <p:nvPr/>
        </p:nvSpPr>
        <p:spPr bwMode="white">
          <a:xfrm>
            <a:off x="9383089" y="4737192"/>
            <a:ext cx="257078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39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70</cp:revision>
  <dcterms:created xsi:type="dcterms:W3CDTF">2015-09-16T06:44:00Z</dcterms:created>
  <dcterms:modified xsi:type="dcterms:W3CDTF">2025-01-15T15:59:14Z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