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976562"/>
            <a:ext cx="64293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920CB-375F-C4B7-58AD-E2A6B81569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/>
        </p:blipFill>
        <p:spPr>
          <a:xfrm>
            <a:off x="767408" y="1844824"/>
            <a:ext cx="10009112" cy="4194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DD275-FB6A-96D6-46C5-9646DB1D83B6}"/>
              </a:ext>
            </a:extLst>
          </p:cNvPr>
          <p:cNvSpPr/>
          <p:nvPr/>
        </p:nvSpPr>
        <p:spPr bwMode="white">
          <a:xfrm>
            <a:off x="1700506" y="2750560"/>
            <a:ext cx="238035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8A11A9-49A4-A165-02E1-449EB367C244}"/>
              </a:ext>
            </a:extLst>
          </p:cNvPr>
          <p:cNvSpPr/>
          <p:nvPr/>
        </p:nvSpPr>
        <p:spPr bwMode="white">
          <a:xfrm>
            <a:off x="1690984" y="3446546"/>
            <a:ext cx="257078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307DD-35DE-0DEE-F26B-13A476E2218B}"/>
              </a:ext>
            </a:extLst>
          </p:cNvPr>
          <p:cNvSpPr/>
          <p:nvPr/>
        </p:nvSpPr>
        <p:spPr bwMode="white">
          <a:xfrm>
            <a:off x="1690984" y="4142533"/>
            <a:ext cx="257078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28D99-D9EC-CC1E-CDEB-603A29B7BF8C}"/>
              </a:ext>
            </a:extLst>
          </p:cNvPr>
          <p:cNvSpPr/>
          <p:nvPr/>
        </p:nvSpPr>
        <p:spPr bwMode="white">
          <a:xfrm>
            <a:off x="1671942" y="4848054"/>
            <a:ext cx="285642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65FFC9-34BD-FACA-0864-4BEAE8FF9867}"/>
              </a:ext>
            </a:extLst>
          </p:cNvPr>
          <p:cNvSpPr/>
          <p:nvPr/>
        </p:nvSpPr>
        <p:spPr bwMode="white">
          <a:xfrm>
            <a:off x="1700506" y="5544040"/>
            <a:ext cx="238035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0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4FEF7-FDBA-7061-9418-C2739AADB7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4276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DCA66-C82E-55CA-50DF-B157BA109804}"/>
              </a:ext>
            </a:extLst>
          </p:cNvPr>
          <p:cNvSpPr/>
          <p:nvPr/>
        </p:nvSpPr>
        <p:spPr bwMode="white">
          <a:xfrm>
            <a:off x="2051024" y="2738901"/>
            <a:ext cx="218992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D08410-E83C-C2D4-ADA1-D204EC2C1B07}"/>
              </a:ext>
            </a:extLst>
          </p:cNvPr>
          <p:cNvSpPr/>
          <p:nvPr/>
        </p:nvSpPr>
        <p:spPr bwMode="white">
          <a:xfrm>
            <a:off x="2079589" y="3443661"/>
            <a:ext cx="161863" cy="2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AB9A45-B6BA-F50B-F39F-A361E3AC336A}"/>
              </a:ext>
            </a:extLst>
          </p:cNvPr>
          <p:cNvSpPr/>
          <p:nvPr/>
        </p:nvSpPr>
        <p:spPr bwMode="white">
          <a:xfrm>
            <a:off x="2060546" y="4138898"/>
            <a:ext cx="209471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098E3-0917-727A-C7A5-AA4E2A4D29D6}"/>
              </a:ext>
            </a:extLst>
          </p:cNvPr>
          <p:cNvSpPr/>
          <p:nvPr/>
        </p:nvSpPr>
        <p:spPr bwMode="white">
          <a:xfrm>
            <a:off x="2051024" y="4834134"/>
            <a:ext cx="218992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3536EB-8F68-004B-19A4-84123969B09D}"/>
              </a:ext>
            </a:extLst>
          </p:cNvPr>
          <p:cNvSpPr/>
          <p:nvPr/>
        </p:nvSpPr>
        <p:spPr bwMode="white">
          <a:xfrm>
            <a:off x="2051024" y="5529371"/>
            <a:ext cx="228513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9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80AB4-EAA3-0CBD-0D20-C5411BDD7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844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918B4-A9D6-2C8C-78C5-B14A26033D0B}"/>
              </a:ext>
            </a:extLst>
          </p:cNvPr>
          <p:cNvSpPr/>
          <p:nvPr/>
        </p:nvSpPr>
        <p:spPr bwMode="white">
          <a:xfrm>
            <a:off x="2046245" y="4567722"/>
            <a:ext cx="209471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E4BEF7-2517-F0D0-1CCB-CB53A7804994}"/>
              </a:ext>
            </a:extLst>
          </p:cNvPr>
          <p:cNvSpPr/>
          <p:nvPr/>
        </p:nvSpPr>
        <p:spPr bwMode="white">
          <a:xfrm>
            <a:off x="4236169" y="4567722"/>
            <a:ext cx="209471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92378-4EEE-85E0-FC61-E2386E8935D0}"/>
              </a:ext>
            </a:extLst>
          </p:cNvPr>
          <p:cNvSpPr/>
          <p:nvPr/>
        </p:nvSpPr>
        <p:spPr bwMode="white">
          <a:xfrm>
            <a:off x="6397530" y="4567722"/>
            <a:ext cx="257078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56F23E-30E3-7365-8C8E-1ECBBED731B2}"/>
              </a:ext>
            </a:extLst>
          </p:cNvPr>
          <p:cNvSpPr/>
          <p:nvPr/>
        </p:nvSpPr>
        <p:spPr bwMode="white">
          <a:xfrm>
            <a:off x="8596975" y="4567722"/>
            <a:ext cx="257078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24ABE-F12E-04B4-D07E-673CD85F9610}"/>
              </a:ext>
            </a:extLst>
          </p:cNvPr>
          <p:cNvSpPr/>
          <p:nvPr/>
        </p:nvSpPr>
        <p:spPr bwMode="white">
          <a:xfrm>
            <a:off x="10815464" y="4567722"/>
            <a:ext cx="209471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25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0C364-0509-3B7C-4A3E-6A5551B6C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108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472A11-3D6A-957F-C0D5-9F5051589F80}"/>
              </a:ext>
            </a:extLst>
          </p:cNvPr>
          <p:cNvSpPr/>
          <p:nvPr/>
        </p:nvSpPr>
        <p:spPr bwMode="white">
          <a:xfrm>
            <a:off x="1484482" y="2745101"/>
            <a:ext cx="238035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145A8-0478-8823-BE87-B78A99745A23}"/>
              </a:ext>
            </a:extLst>
          </p:cNvPr>
          <p:cNvSpPr/>
          <p:nvPr/>
        </p:nvSpPr>
        <p:spPr bwMode="white">
          <a:xfrm>
            <a:off x="1474960" y="3440952"/>
            <a:ext cx="257078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21621B-0259-2635-C7A0-2B569675585B}"/>
              </a:ext>
            </a:extLst>
          </p:cNvPr>
          <p:cNvSpPr/>
          <p:nvPr/>
        </p:nvSpPr>
        <p:spPr bwMode="white">
          <a:xfrm>
            <a:off x="1484482" y="4136803"/>
            <a:ext cx="238035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97A1F5-DDC7-1E56-B995-75780E9BBF7B}"/>
              </a:ext>
            </a:extLst>
          </p:cNvPr>
          <p:cNvSpPr/>
          <p:nvPr/>
        </p:nvSpPr>
        <p:spPr bwMode="white">
          <a:xfrm>
            <a:off x="1484482" y="4842187"/>
            <a:ext cx="238035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AA059F-EE59-BC19-FC26-19D55DE5F1E3}"/>
              </a:ext>
            </a:extLst>
          </p:cNvPr>
          <p:cNvSpPr/>
          <p:nvPr/>
        </p:nvSpPr>
        <p:spPr bwMode="white">
          <a:xfrm>
            <a:off x="1455918" y="5538038"/>
            <a:ext cx="285642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4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2025-01-15T16:13:05Z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