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24598" y="3006083"/>
            <a:ext cx="2742803" cy="84583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700808"/>
            <a:ext cx="11340000" cy="41408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916832"/>
            <a:ext cx="11340000" cy="38404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628800"/>
            <a:ext cx="11340000" cy="45495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2276872"/>
            <a:ext cx="11340000" cy="25142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70</cp:revision>
  <dcterms:created xsi:type="dcterms:W3CDTF">2015-09-16T06:44:00Z</dcterms:created>
  <dcterms:modified xsi:type="dcterms:W3CDTF">2025-01-16T08:44:45Z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