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505370-C7C3-056F-A25A-2BC5D48A21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15128" b="28891"/>
          <a:stretch/>
        </p:blipFill>
        <p:spPr>
          <a:xfrm>
            <a:off x="1283784" y="3082584"/>
            <a:ext cx="9624432" cy="6928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823234-B585-5FE3-281D-B512BEE854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844824"/>
            <a:ext cx="11340000" cy="403260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AFA0D0-2B62-B36C-B73E-CE025A22F28F}"/>
              </a:ext>
            </a:extLst>
          </p:cNvPr>
          <p:cNvSpPr/>
          <p:nvPr/>
        </p:nvSpPr>
        <p:spPr bwMode="white">
          <a:xfrm>
            <a:off x="1383331" y="3322491"/>
            <a:ext cx="238035" cy="24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8F9A98-251D-E6C7-E37D-3EA6F2F31C68}"/>
              </a:ext>
            </a:extLst>
          </p:cNvPr>
          <p:cNvSpPr/>
          <p:nvPr/>
        </p:nvSpPr>
        <p:spPr bwMode="white">
          <a:xfrm>
            <a:off x="1373809" y="4199558"/>
            <a:ext cx="257078" cy="2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C99114-C8B0-79B7-63A8-CDBC1CF9E46B}"/>
              </a:ext>
            </a:extLst>
          </p:cNvPr>
          <p:cNvSpPr/>
          <p:nvPr/>
        </p:nvSpPr>
        <p:spPr bwMode="white">
          <a:xfrm>
            <a:off x="1354767" y="5086158"/>
            <a:ext cx="285642" cy="24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896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93FE72-74BA-03AD-01F2-FACB491795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950" y="2132856"/>
            <a:ext cx="11340000" cy="3545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18395B-DCA6-87AD-64C3-F393AE6C9CD1}"/>
              </a:ext>
            </a:extLst>
          </p:cNvPr>
          <p:cNvSpPr/>
          <p:nvPr/>
        </p:nvSpPr>
        <p:spPr bwMode="white">
          <a:xfrm>
            <a:off x="1775048" y="4019945"/>
            <a:ext cx="238035" cy="2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275B8C-D8A2-38D8-AB6E-29E86D891A0F}"/>
              </a:ext>
            </a:extLst>
          </p:cNvPr>
          <p:cNvSpPr/>
          <p:nvPr/>
        </p:nvSpPr>
        <p:spPr bwMode="white">
          <a:xfrm>
            <a:off x="1765526" y="4458360"/>
            <a:ext cx="266599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1642B2-4726-1906-ACDD-54F520E2DEFF}"/>
              </a:ext>
            </a:extLst>
          </p:cNvPr>
          <p:cNvSpPr/>
          <p:nvPr/>
        </p:nvSpPr>
        <p:spPr bwMode="white">
          <a:xfrm>
            <a:off x="1746484" y="4896775"/>
            <a:ext cx="295163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0C482C-70BA-D28C-2D16-70376DD03A73}"/>
              </a:ext>
            </a:extLst>
          </p:cNvPr>
          <p:cNvSpPr/>
          <p:nvPr/>
        </p:nvSpPr>
        <p:spPr bwMode="white">
          <a:xfrm>
            <a:off x="1765526" y="5335190"/>
            <a:ext cx="257078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7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2358C4-AD5F-D8C0-A2C7-848CD931BE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844824"/>
            <a:ext cx="11340000" cy="39920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7508" y="2916000"/>
            <a:ext cx="8892988" cy="6089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4760" y="4056491"/>
            <a:ext cx="8892988" cy="6089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196983"/>
            <a:ext cx="8892988" cy="60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61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95942D-0753-F6D2-CEAD-408711F266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72816"/>
            <a:ext cx="11340000" cy="40704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807F22-9030-E4A5-CE2F-11606250ABFB}"/>
              </a:ext>
            </a:extLst>
          </p:cNvPr>
          <p:cNvSpPr/>
          <p:nvPr/>
        </p:nvSpPr>
        <p:spPr bwMode="white">
          <a:xfrm>
            <a:off x="2603845" y="3250394"/>
            <a:ext cx="247556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27343D-151C-3C62-BB4D-0A50CD49D55F}"/>
              </a:ext>
            </a:extLst>
          </p:cNvPr>
          <p:cNvSpPr/>
          <p:nvPr/>
        </p:nvSpPr>
        <p:spPr bwMode="white">
          <a:xfrm>
            <a:off x="5888732" y="4136942"/>
            <a:ext cx="266599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9BAE4A-834D-68CD-6376-E981931CC04A}"/>
              </a:ext>
            </a:extLst>
          </p:cNvPr>
          <p:cNvSpPr/>
          <p:nvPr/>
        </p:nvSpPr>
        <p:spPr bwMode="white">
          <a:xfrm>
            <a:off x="3889235" y="4575449"/>
            <a:ext cx="238035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FA0CBC-BF77-2DC0-100D-357C6F2F0148}"/>
              </a:ext>
            </a:extLst>
          </p:cNvPr>
          <p:cNvSpPr/>
          <p:nvPr/>
        </p:nvSpPr>
        <p:spPr bwMode="white">
          <a:xfrm>
            <a:off x="3041830" y="5461996"/>
            <a:ext cx="295163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316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69</cp:revision>
  <dcterms:created xsi:type="dcterms:W3CDTF">2015-09-16T06:44:00Z</dcterms:created>
  <dcterms:modified xsi:type="dcterms:W3CDTF">2025-01-15T16:00:59Z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