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730" y="2993101"/>
            <a:ext cx="2944539" cy="871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ECC26-4059-714D-F8B9-EB88DD32A0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450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7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B94A9-C292-7808-0CB2-342C714CF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69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C7525-187F-9DF3-E752-5649F29476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88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5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AE2BC-F768-378C-A97B-AE9F1857F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334"/>
            <a:ext cx="11340000" cy="244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