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464" y="3044192"/>
            <a:ext cx="2971072" cy="76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06A17-A9A1-D61E-773D-3002486DF4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9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0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2DCB2-9F61-0948-EA46-48F5B8AFD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78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4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8CDDE-6961-F897-8161-634907EDB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43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7EC03-97E4-72B0-2B93-1EE9E7190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20888"/>
            <a:ext cx="11340000" cy="263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