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24" r:id="rId2"/>
    <p:sldId id="328" r:id="rId3"/>
    <p:sldId id="327" r:id="rId4"/>
    <p:sldId id="326" r:id="rId5"/>
    <p:sldId id="325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4" d="100"/>
          <a:sy n="104" d="100"/>
        </p:scale>
        <p:origin x="120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6404704-484C-83CF-722B-128EC57ED19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033" b="32533"/>
          <a:stretch/>
        </p:blipFill>
        <p:spPr>
          <a:xfrm>
            <a:off x="1391796" y="3118588"/>
            <a:ext cx="9408408" cy="62082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24F3712-76D7-1832-1465-46D277CF0B3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772816"/>
            <a:ext cx="11340000" cy="3870214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5E8BCE9-6866-57CD-F119-7C0DF664B687}"/>
              </a:ext>
            </a:extLst>
          </p:cNvPr>
          <p:cNvSpPr/>
          <p:nvPr/>
        </p:nvSpPr>
        <p:spPr bwMode="white">
          <a:xfrm>
            <a:off x="2171218" y="5328456"/>
            <a:ext cx="228513" cy="2383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12BD3CA-1F42-9546-1F35-0B0485078451}"/>
              </a:ext>
            </a:extLst>
          </p:cNvPr>
          <p:cNvSpPr/>
          <p:nvPr/>
        </p:nvSpPr>
        <p:spPr bwMode="white">
          <a:xfrm>
            <a:off x="4227843" y="5328456"/>
            <a:ext cx="285642" cy="2383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9151E70-BE91-27AE-08EF-04F79C48073F}"/>
              </a:ext>
            </a:extLst>
          </p:cNvPr>
          <p:cNvSpPr/>
          <p:nvPr/>
        </p:nvSpPr>
        <p:spPr bwMode="white">
          <a:xfrm>
            <a:off x="6341596" y="5328456"/>
            <a:ext cx="257078" cy="2383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9D45466-D884-0178-2F17-3E453DCE84ED}"/>
              </a:ext>
            </a:extLst>
          </p:cNvPr>
          <p:cNvSpPr/>
          <p:nvPr/>
        </p:nvSpPr>
        <p:spPr bwMode="white">
          <a:xfrm>
            <a:off x="8436306" y="5328456"/>
            <a:ext cx="238035" cy="2383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BC23452-B95C-D176-4A08-BC4163969CE1}"/>
              </a:ext>
            </a:extLst>
          </p:cNvPr>
          <p:cNvSpPr/>
          <p:nvPr/>
        </p:nvSpPr>
        <p:spPr bwMode="white">
          <a:xfrm>
            <a:off x="10511974" y="5318924"/>
            <a:ext cx="257078" cy="2573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56555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F77CE24-AEE3-500B-B04F-294B4F23714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2060848"/>
            <a:ext cx="11340000" cy="336952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71F67DB-E21B-9937-A953-57AAC6797D3C}"/>
              </a:ext>
            </a:extLst>
          </p:cNvPr>
          <p:cNvSpPr/>
          <p:nvPr/>
        </p:nvSpPr>
        <p:spPr bwMode="white">
          <a:xfrm>
            <a:off x="1690984" y="3855381"/>
            <a:ext cx="266599" cy="2386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B111323-E4CF-0C24-7768-C14056BC1D29}"/>
              </a:ext>
            </a:extLst>
          </p:cNvPr>
          <p:cNvSpPr/>
          <p:nvPr/>
        </p:nvSpPr>
        <p:spPr bwMode="white">
          <a:xfrm>
            <a:off x="1700506" y="4265833"/>
            <a:ext cx="238035" cy="248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6E8D93E-68E9-CD54-2E8C-3401675BBE34}"/>
              </a:ext>
            </a:extLst>
          </p:cNvPr>
          <p:cNvSpPr/>
          <p:nvPr/>
        </p:nvSpPr>
        <p:spPr bwMode="white">
          <a:xfrm>
            <a:off x="1690984" y="4685830"/>
            <a:ext cx="257078" cy="248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86D897A-7BA3-3ACE-3A4C-1DE800AFF3B8}"/>
              </a:ext>
            </a:extLst>
          </p:cNvPr>
          <p:cNvSpPr/>
          <p:nvPr/>
        </p:nvSpPr>
        <p:spPr bwMode="white">
          <a:xfrm>
            <a:off x="1671942" y="5105827"/>
            <a:ext cx="295163" cy="2386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3576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042699C-20B0-2F05-2BA6-DE462FD64CB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2060848"/>
            <a:ext cx="11340000" cy="304474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3BEA2B7-B6C7-DFB4-EDAC-EAF46E1002C8}"/>
              </a:ext>
            </a:extLst>
          </p:cNvPr>
          <p:cNvSpPr/>
          <p:nvPr/>
        </p:nvSpPr>
        <p:spPr bwMode="white">
          <a:xfrm>
            <a:off x="1916530" y="2690796"/>
            <a:ext cx="238035" cy="2481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B7EBB33-1D4C-A490-08AD-8A8447E3ADA6}"/>
              </a:ext>
            </a:extLst>
          </p:cNvPr>
          <p:cNvSpPr/>
          <p:nvPr/>
        </p:nvSpPr>
        <p:spPr bwMode="white">
          <a:xfrm>
            <a:off x="1887966" y="3530727"/>
            <a:ext cx="295163" cy="2386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DA5B400-22A0-B0A5-D3AB-2337BFC5D57B}"/>
              </a:ext>
            </a:extLst>
          </p:cNvPr>
          <p:cNvSpPr/>
          <p:nvPr/>
        </p:nvSpPr>
        <p:spPr bwMode="white">
          <a:xfrm>
            <a:off x="1887966" y="4361113"/>
            <a:ext cx="295163" cy="2386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2876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791DE6E-8844-CCD3-AB5A-B01D92404D4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412776"/>
            <a:ext cx="11340000" cy="5166601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37FE2CC-86F9-9D1D-9B0D-FC1B113102D1}"/>
              </a:ext>
            </a:extLst>
          </p:cNvPr>
          <p:cNvSpPr/>
          <p:nvPr/>
        </p:nvSpPr>
        <p:spPr bwMode="white">
          <a:xfrm>
            <a:off x="7925119" y="5082778"/>
            <a:ext cx="380856" cy="3145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A22EF9-A75C-C956-55FE-EEF51BE8C12B}"/>
              </a:ext>
            </a:extLst>
          </p:cNvPr>
          <p:cNvSpPr/>
          <p:nvPr/>
        </p:nvSpPr>
        <p:spPr bwMode="white">
          <a:xfrm>
            <a:off x="10886277" y="5082778"/>
            <a:ext cx="380856" cy="3145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64BAE85-DA73-6DDB-2B45-429B5D7583F8}"/>
              </a:ext>
            </a:extLst>
          </p:cNvPr>
          <p:cNvSpPr/>
          <p:nvPr/>
        </p:nvSpPr>
        <p:spPr bwMode="white">
          <a:xfrm>
            <a:off x="3202499" y="5588000"/>
            <a:ext cx="380856" cy="324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6D9B666-23CA-A49B-64FD-2599356172BA}"/>
              </a:ext>
            </a:extLst>
          </p:cNvPr>
          <p:cNvSpPr/>
          <p:nvPr/>
        </p:nvSpPr>
        <p:spPr bwMode="white">
          <a:xfrm>
            <a:off x="9505673" y="5588000"/>
            <a:ext cx="380856" cy="324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4FC9A89-A0E7-3CEC-4BAE-BA7D64111E45}"/>
              </a:ext>
            </a:extLst>
          </p:cNvPr>
          <p:cNvSpPr/>
          <p:nvPr/>
        </p:nvSpPr>
        <p:spPr bwMode="white">
          <a:xfrm>
            <a:off x="4773532" y="6102753"/>
            <a:ext cx="380856" cy="3145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1FD9B04-368F-5CA9-125F-1C63EAC3E18D}"/>
              </a:ext>
            </a:extLst>
          </p:cNvPr>
          <p:cNvSpPr/>
          <p:nvPr/>
        </p:nvSpPr>
        <p:spPr bwMode="white">
          <a:xfrm>
            <a:off x="6354086" y="6102753"/>
            <a:ext cx="380856" cy="3145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4455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0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DELL</cp:lastModifiedBy>
  <cp:revision>67</cp:revision>
  <dcterms:created xsi:type="dcterms:W3CDTF">2015-09-16T06:44:00Z</dcterms:created>
  <dcterms:modified xsi:type="dcterms:W3CDTF">2025-01-15T16:08:45Z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