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8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79521" y="2780928"/>
            <a:ext cx="7832958" cy="1584176"/>
            <a:chOff x="2213860" y="2636912"/>
            <a:chExt cx="7832958" cy="1584176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B81A45F3-2965-D9EE-11F2-DF0714CF76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532" b="16974"/>
            <a:stretch/>
          </p:blipFill>
          <p:spPr>
            <a:xfrm>
              <a:off x="2213860" y="2636912"/>
              <a:ext cx="7764280" cy="1584176"/>
            </a:xfrm>
            <a:prstGeom prst="rect">
              <a:avLst/>
            </a:prstGeom>
          </p:spPr>
        </p:pic>
        <p:sp useBgFill="1">
          <p:nvSpPr>
            <p:cNvPr id="4" name="矩形 3">
              <a:extLst>
                <a:ext uri="{FF2B5EF4-FFF2-40B4-BE49-F238E27FC236}">
                  <a16:creationId xmlns:a16="http://schemas.microsoft.com/office/drawing/2014/main" id="{79EDA552-3F83-C649-7348-89184159E124}"/>
                </a:ext>
              </a:extLst>
            </p:cNvPr>
            <p:cNvSpPr/>
            <p:nvPr/>
          </p:nvSpPr>
          <p:spPr bwMode="white">
            <a:xfrm>
              <a:off x="9480376" y="3314267"/>
              <a:ext cx="566442" cy="906821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624" y="1446533"/>
            <a:ext cx="11160000" cy="52228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48" y="3822797"/>
            <a:ext cx="324000" cy="963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95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749EB-3254-039C-697E-A856F7080B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196000" cy="5544559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23392" y="1268760"/>
            <a:ext cx="1108923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559496" y="6813319"/>
            <a:ext cx="101531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215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11340000" cy="373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56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70</cp:revision>
  <dcterms:created xsi:type="dcterms:W3CDTF">2015-09-16T06:44:00Z</dcterms:created>
  <dcterms:modified xsi:type="dcterms:W3CDTF">2025-01-15T15:45:07Z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