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D9E0C-0BB5-94B4-2BBC-6ACD59596C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 b="29865"/>
          <a:stretch/>
        </p:blipFill>
        <p:spPr>
          <a:xfrm>
            <a:off x="1967860" y="3082584"/>
            <a:ext cx="8256280" cy="6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EFBC6-1D7E-669B-2B32-294827784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1340000" cy="32071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9C04A-22AD-C000-C486-308BB2AF5FB1}"/>
              </a:ext>
            </a:extLst>
          </p:cNvPr>
          <p:cNvSpPr/>
          <p:nvPr/>
        </p:nvSpPr>
        <p:spPr bwMode="white">
          <a:xfrm>
            <a:off x="1979016" y="3425789"/>
            <a:ext cx="257078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046DA3-1078-BBFD-D0F7-F45B00F6CE87}"/>
              </a:ext>
            </a:extLst>
          </p:cNvPr>
          <p:cNvSpPr/>
          <p:nvPr/>
        </p:nvSpPr>
        <p:spPr bwMode="white">
          <a:xfrm>
            <a:off x="1959974" y="3807591"/>
            <a:ext cx="295163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51249A-324A-AF1B-0B85-D046BDCBB183}"/>
              </a:ext>
            </a:extLst>
          </p:cNvPr>
          <p:cNvSpPr/>
          <p:nvPr/>
        </p:nvSpPr>
        <p:spPr bwMode="white">
          <a:xfrm>
            <a:off x="1988538" y="4189393"/>
            <a:ext cx="238035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72119B-8C4D-9C1F-C447-E14AA7605154}"/>
              </a:ext>
            </a:extLst>
          </p:cNvPr>
          <p:cNvSpPr/>
          <p:nvPr/>
        </p:nvSpPr>
        <p:spPr bwMode="white">
          <a:xfrm>
            <a:off x="1959974" y="4571195"/>
            <a:ext cx="295163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075736-6BB1-E91E-430F-30180A02BEE6}"/>
              </a:ext>
            </a:extLst>
          </p:cNvPr>
          <p:cNvSpPr/>
          <p:nvPr/>
        </p:nvSpPr>
        <p:spPr bwMode="white">
          <a:xfrm>
            <a:off x="1988538" y="4952997"/>
            <a:ext cx="238035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03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AD50D-9F30-C1F2-FD5D-5C114936A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316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6B4E6-391E-7A11-20D2-0BA69EAE05F7}"/>
              </a:ext>
            </a:extLst>
          </p:cNvPr>
          <p:cNvSpPr/>
          <p:nvPr/>
        </p:nvSpPr>
        <p:spPr bwMode="white">
          <a:xfrm>
            <a:off x="1671942" y="2210087"/>
            <a:ext cx="285642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78944-7E37-B492-CFB1-3525C1718BD2}"/>
              </a:ext>
            </a:extLst>
          </p:cNvPr>
          <p:cNvSpPr/>
          <p:nvPr/>
        </p:nvSpPr>
        <p:spPr bwMode="white">
          <a:xfrm>
            <a:off x="1700506" y="3353605"/>
            <a:ext cx="238035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E5088-6D53-56D2-B881-35D97EB599FE}"/>
              </a:ext>
            </a:extLst>
          </p:cNvPr>
          <p:cNvSpPr/>
          <p:nvPr/>
        </p:nvSpPr>
        <p:spPr bwMode="white">
          <a:xfrm>
            <a:off x="1700506" y="4106420"/>
            <a:ext cx="238035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E08BBF-1D90-3034-D5F7-A22E7D023983}"/>
              </a:ext>
            </a:extLst>
          </p:cNvPr>
          <p:cNvSpPr/>
          <p:nvPr/>
        </p:nvSpPr>
        <p:spPr bwMode="white">
          <a:xfrm>
            <a:off x="1700506" y="4868765"/>
            <a:ext cx="238035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3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22865-666B-4855-2564-55F68F35E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33018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5C737-EBBF-78CF-3516-339B33C5A555}"/>
              </a:ext>
            </a:extLst>
          </p:cNvPr>
          <p:cNvSpPr/>
          <p:nvPr/>
        </p:nvSpPr>
        <p:spPr bwMode="white">
          <a:xfrm>
            <a:off x="2118253" y="4967112"/>
            <a:ext cx="371335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C85DD-5A77-C4CF-9843-75BF86E68943}"/>
              </a:ext>
            </a:extLst>
          </p:cNvPr>
          <p:cNvSpPr/>
          <p:nvPr/>
        </p:nvSpPr>
        <p:spPr bwMode="white">
          <a:xfrm>
            <a:off x="4003492" y="4967112"/>
            <a:ext cx="361813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2D421C-84D8-8275-136C-4383F77F3A63}"/>
              </a:ext>
            </a:extLst>
          </p:cNvPr>
          <p:cNvSpPr/>
          <p:nvPr/>
        </p:nvSpPr>
        <p:spPr bwMode="white">
          <a:xfrm>
            <a:off x="5879210" y="4967112"/>
            <a:ext cx="380856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E2E9A-0AFD-0FD9-8EE3-611D0A27D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706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83194-5C3A-69C5-33BC-1D81EA2994D3}"/>
              </a:ext>
            </a:extLst>
          </p:cNvPr>
          <p:cNvSpPr/>
          <p:nvPr/>
        </p:nvSpPr>
        <p:spPr bwMode="white">
          <a:xfrm>
            <a:off x="3864834" y="2890619"/>
            <a:ext cx="247556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100779-C92A-BDD5-EA81-C5595469935A}"/>
              </a:ext>
            </a:extLst>
          </p:cNvPr>
          <p:cNvSpPr/>
          <p:nvPr/>
        </p:nvSpPr>
        <p:spPr bwMode="white">
          <a:xfrm>
            <a:off x="2541358" y="3662334"/>
            <a:ext cx="257078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901FB6-8B63-47A0-9A4E-00D4BBE33004}"/>
              </a:ext>
            </a:extLst>
          </p:cNvPr>
          <p:cNvSpPr/>
          <p:nvPr/>
        </p:nvSpPr>
        <p:spPr bwMode="white">
          <a:xfrm>
            <a:off x="2541358" y="4414994"/>
            <a:ext cx="218992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2F690C-0689-DCA5-56D7-6A35C01EB007}"/>
              </a:ext>
            </a:extLst>
          </p:cNvPr>
          <p:cNvSpPr/>
          <p:nvPr/>
        </p:nvSpPr>
        <p:spPr bwMode="white">
          <a:xfrm>
            <a:off x="4474205" y="4796087"/>
            <a:ext cx="228513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232B2A-3418-E764-0BCD-022FD24F0D12}"/>
              </a:ext>
            </a:extLst>
          </p:cNvPr>
          <p:cNvSpPr/>
          <p:nvPr/>
        </p:nvSpPr>
        <p:spPr bwMode="white">
          <a:xfrm>
            <a:off x="2474708" y="5567802"/>
            <a:ext cx="285642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8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