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8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087BC9-6953-1D34-39C1-A45558D4AA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 b="25799"/>
          <a:stretch/>
        </p:blipFill>
        <p:spPr>
          <a:xfrm>
            <a:off x="1919536" y="3082584"/>
            <a:ext cx="8544312" cy="69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FBBECB-444B-2FEF-FB79-99BEEFF424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16" b="4864"/>
          <a:stretch/>
        </p:blipFill>
        <p:spPr>
          <a:xfrm>
            <a:off x="1092704" y="3933056"/>
            <a:ext cx="9433048" cy="28168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C59B11-9850-AB89-0137-ED336C613385}"/>
              </a:ext>
            </a:extLst>
          </p:cNvPr>
          <p:cNvSpPr/>
          <p:nvPr/>
        </p:nvSpPr>
        <p:spPr bwMode="white">
          <a:xfrm>
            <a:off x="1444996" y="4104976"/>
            <a:ext cx="257078" cy="23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026D30-39A5-A1B9-3794-C67AE53A87FF}"/>
              </a:ext>
            </a:extLst>
          </p:cNvPr>
          <p:cNvSpPr/>
          <p:nvPr/>
        </p:nvSpPr>
        <p:spPr bwMode="white">
          <a:xfrm>
            <a:off x="1444996" y="4687595"/>
            <a:ext cx="257078" cy="23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4399CD-AA30-3F85-6EDD-A964098836F0}"/>
              </a:ext>
            </a:extLst>
          </p:cNvPr>
          <p:cNvSpPr/>
          <p:nvPr/>
        </p:nvSpPr>
        <p:spPr bwMode="white">
          <a:xfrm>
            <a:off x="1473560" y="5270213"/>
            <a:ext cx="209471" cy="23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D84614-FF04-F682-32A2-F06521A79540}"/>
              </a:ext>
            </a:extLst>
          </p:cNvPr>
          <p:cNvSpPr/>
          <p:nvPr/>
        </p:nvSpPr>
        <p:spPr bwMode="white">
          <a:xfrm>
            <a:off x="1473560" y="5852832"/>
            <a:ext cx="209471" cy="23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91C370-7298-E8B5-CBB9-2B1E1EF77EEC}"/>
              </a:ext>
            </a:extLst>
          </p:cNvPr>
          <p:cNvSpPr/>
          <p:nvPr/>
        </p:nvSpPr>
        <p:spPr bwMode="white">
          <a:xfrm>
            <a:off x="1473560" y="6425900"/>
            <a:ext cx="209471" cy="24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06A0BE3-3C51-63E0-4417-4E62BA72C8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30"/>
          <a:stretch/>
        </p:blipFill>
        <p:spPr>
          <a:xfrm>
            <a:off x="588648" y="1196752"/>
            <a:ext cx="11340000" cy="648072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C06A0BE3-3C51-63E0-4417-4E62BA72C8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86"/>
          <a:stretch/>
        </p:blipFill>
        <p:spPr>
          <a:xfrm>
            <a:off x="588648" y="1849194"/>
            <a:ext cx="11340000" cy="2198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31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9A0AD9-593E-84DD-687C-52585B9D46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844824"/>
            <a:ext cx="11340000" cy="4127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97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3C0532-0427-CF90-5425-BB652E8C86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340768"/>
            <a:ext cx="11340000" cy="53181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3B80EB-756F-8584-2A9A-394AE483DE1A}"/>
              </a:ext>
            </a:extLst>
          </p:cNvPr>
          <p:cNvSpPr/>
          <p:nvPr/>
        </p:nvSpPr>
        <p:spPr bwMode="white">
          <a:xfrm>
            <a:off x="8776109" y="1521852"/>
            <a:ext cx="218992" cy="2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3E1966-CA7A-8354-24DA-E79D5A016BD7}"/>
              </a:ext>
            </a:extLst>
          </p:cNvPr>
          <p:cNvSpPr/>
          <p:nvPr/>
        </p:nvSpPr>
        <p:spPr bwMode="white">
          <a:xfrm>
            <a:off x="7109862" y="1683875"/>
            <a:ext cx="247556" cy="2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3F2AA6-68EC-BD0D-F887-23A7A458CB52}"/>
              </a:ext>
            </a:extLst>
          </p:cNvPr>
          <p:cNvSpPr/>
          <p:nvPr/>
        </p:nvSpPr>
        <p:spPr bwMode="white">
          <a:xfrm>
            <a:off x="9690164" y="2017451"/>
            <a:ext cx="238035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1C87BD-9483-043F-2EE3-FDBA09FDBE57}"/>
              </a:ext>
            </a:extLst>
          </p:cNvPr>
          <p:cNvSpPr/>
          <p:nvPr/>
        </p:nvSpPr>
        <p:spPr bwMode="white">
          <a:xfrm>
            <a:off x="8242910" y="4047502"/>
            <a:ext cx="276121" cy="21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364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68</cp:revision>
  <dcterms:created xsi:type="dcterms:W3CDTF">2015-09-16T06:44:00Z</dcterms:created>
  <dcterms:modified xsi:type="dcterms:W3CDTF">2025-01-15T16:20:35Z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