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662237"/>
            <a:ext cx="1141095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437112"/>
            <a:ext cx="43204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8890" y="4437112"/>
            <a:ext cx="70695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9492" y="4460262"/>
            <a:ext cx="93666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6540" y="4460262"/>
            <a:ext cx="936667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17232"/>
            <a:ext cx="1659748" cy="875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484" y="5517232"/>
            <a:ext cx="1659748" cy="8759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434" y="5517232"/>
            <a:ext cx="1659748" cy="875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659" y="5517232"/>
            <a:ext cx="1659748" cy="875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9459" y="5517232"/>
            <a:ext cx="1659748" cy="8759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5517232"/>
            <a:ext cx="1659748" cy="87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19262"/>
            <a:ext cx="11468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81321"/>
            <a:ext cx="1485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829" y="3025331"/>
            <a:ext cx="11897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2502" y="3569341"/>
            <a:ext cx="26154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6644" y="3569341"/>
            <a:ext cx="28116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4633" y="4101776"/>
            <a:ext cx="19254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255" y="4657361"/>
            <a:ext cx="8412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3691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693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0020" y="3169348"/>
            <a:ext cx="4598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6642" y="4257368"/>
            <a:ext cx="8333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5979" y="4257368"/>
            <a:ext cx="8333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0688" y="4257368"/>
            <a:ext cx="11677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9224" y="4789803"/>
            <a:ext cx="5227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4434" y="5368537"/>
            <a:ext cx="2311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928"/>
            <a:ext cx="114871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24944"/>
            <a:ext cx="75819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585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0201" y="267686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0900" y="4551965"/>
            <a:ext cx="20172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5836" y="4551965"/>
            <a:ext cx="36627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0900" y="5176998"/>
            <a:ext cx="20172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5836" y="5176998"/>
            <a:ext cx="36627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86012"/>
            <a:ext cx="114300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68096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9082" y="3942253"/>
            <a:ext cx="55190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0689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6484" y="51408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81250"/>
            <a:ext cx="115919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2996952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