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938462"/>
            <a:ext cx="44577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3470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0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5400"/>
            <a:ext cx="115252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3525"/>
            <a:ext cx="11563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95450"/>
            <a:ext cx="114871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