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47987"/>
            <a:ext cx="43815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04950"/>
            <a:ext cx="1086802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2549"/>
            <a:ext cx="114490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345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70609"/>
            <a:ext cx="111918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09700"/>
            <a:ext cx="114585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2026-02-01T09:41:54Z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