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305050"/>
            <a:ext cx="11534775" cy="2247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01450" cy="990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564904"/>
            <a:ext cx="11144250" cy="2286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997" y="3721369"/>
            <a:ext cx="11334750" cy="111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244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847850"/>
            <a:ext cx="11544300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3861048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08924" y="3861048"/>
            <a:ext cx="138707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52661" y="3861048"/>
            <a:ext cx="264393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1324" y="4462931"/>
            <a:ext cx="264393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9106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7260"/>
            <a:ext cx="11658600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1243052"/>
            <a:ext cx="16561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29837" y="1243052"/>
            <a:ext cx="16561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77756" y="1868084"/>
            <a:ext cx="14983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025260" y="1868084"/>
            <a:ext cx="8966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0090" y="2481543"/>
            <a:ext cx="8966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483142" y="2481543"/>
            <a:ext cx="152462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946393" y="3106575"/>
            <a:ext cx="397555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15447" y="3708459"/>
            <a:ext cx="115133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677757" y="4310343"/>
            <a:ext cx="4182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904672" y="4310343"/>
            <a:ext cx="39509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909249" y="4946951"/>
            <a:ext cx="148289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217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75160"/>
            <a:ext cx="11377264" cy="551994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140968"/>
            <a:ext cx="6984776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45638" y="5536929"/>
            <a:ext cx="7330681" cy="1590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9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68100" cy="438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980" y="1916832"/>
            <a:ext cx="11572875" cy="4124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40416" y="3762970"/>
            <a:ext cx="16561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78512" y="4341704"/>
            <a:ext cx="23734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62492" y="4966737"/>
            <a:ext cx="104973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74603" y="4966737"/>
            <a:ext cx="104973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396001" y="4966737"/>
            <a:ext cx="104973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2460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132856"/>
            <a:ext cx="9715500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2132856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975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63350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9430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572875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79" y="5972430"/>
            <a:ext cx="10564763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816" y="6562739"/>
            <a:ext cx="10564763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3553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49075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3884513"/>
            <a:ext cx="374441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65189" y="4544270"/>
            <a:ext cx="183526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14850" y="5204027"/>
            <a:ext cx="126958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6450" y="5863783"/>
            <a:ext cx="126958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46354" y="5863783"/>
            <a:ext cx="223747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55770" y="5863783"/>
            <a:ext cx="268444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1940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01450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625337"/>
            <a:ext cx="58326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36560" y="400506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136560" y="451435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136560" y="5903312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8142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01450" cy="478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2864511"/>
            <a:ext cx="1500798" cy="79208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9857" y="2899235"/>
            <a:ext cx="1500798" cy="79208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23" y="3859933"/>
            <a:ext cx="1500798" cy="79208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7680" y="3825209"/>
            <a:ext cx="1500798" cy="79208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2829" y="3848359"/>
            <a:ext cx="1500798" cy="79208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4303" y="4809057"/>
            <a:ext cx="1500798" cy="79208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60409" y="4785908"/>
            <a:ext cx="1500798" cy="7920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857500"/>
            <a:ext cx="11563350" cy="114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452150"/>
            <a:ext cx="82089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7085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19225"/>
            <a:ext cx="11734800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6338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8905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595437"/>
            <a:ext cx="1150620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234888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47425" y="4096657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714500"/>
            <a:ext cx="11553825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171450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08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2819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4330799"/>
            <a:ext cx="7953375" cy="1114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03912" y="253444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726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85912"/>
            <a:ext cx="1157287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2276872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866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534775" cy="443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260" y="3429000"/>
            <a:ext cx="11334750" cy="1114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b="40029"/>
          <a:stretch/>
        </p:blipFill>
        <p:spPr>
          <a:xfrm>
            <a:off x="641260" y="5280951"/>
            <a:ext cx="11334750" cy="668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400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557462"/>
            <a:ext cx="11610975" cy="174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24822"/>
          <a:stretch/>
        </p:blipFill>
        <p:spPr>
          <a:xfrm>
            <a:off x="623392" y="3743325"/>
            <a:ext cx="11334750" cy="837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02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601450" cy="4848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855640" y="1844824"/>
            <a:ext cx="504056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9416" y="3284984"/>
            <a:ext cx="576064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99456" y="3277748"/>
            <a:ext cx="792088" cy="58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176120" y="4244238"/>
            <a:ext cx="2808312" cy="971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071664" y="3080535"/>
            <a:ext cx="475252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071664" y="2673809"/>
            <a:ext cx="720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536484" y="2673809"/>
            <a:ext cx="720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328964" y="2673809"/>
            <a:ext cx="720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694724" y="2673809"/>
            <a:ext cx="720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561624" y="2673809"/>
            <a:ext cx="720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904524" y="2673809"/>
            <a:ext cx="720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273844" y="3832048"/>
            <a:ext cx="102076" cy="533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7437924" y="3832048"/>
            <a:ext cx="102076" cy="533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9617244" y="3832048"/>
            <a:ext cx="102076" cy="533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8657124" y="5104588"/>
            <a:ext cx="102076" cy="533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9106704" y="5104588"/>
            <a:ext cx="102076" cy="533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8756184" y="5580456"/>
            <a:ext cx="508168" cy="4408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941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2026-02-02T01:44:09Z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