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662237"/>
            <a:ext cx="11506200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1251"/>
            <a:ext cx="114776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4172" y="4437112"/>
            <a:ext cx="9579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4608" y="5015846"/>
            <a:ext cx="9579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7321" y="5687178"/>
            <a:ext cx="9579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30425" y="5698753"/>
            <a:ext cx="8221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4298" y="6323786"/>
            <a:ext cx="8221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008" y="6268805"/>
            <a:ext cx="2219325" cy="4286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3716" y="6306905"/>
            <a:ext cx="1774492" cy="39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24000"/>
            <a:ext cx="114681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068960"/>
            <a:ext cx="9579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5014" y="3670843"/>
            <a:ext cx="9579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2690" y="4319025"/>
            <a:ext cx="7290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420888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2879" y="3034346"/>
            <a:ext cx="11076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2910" y="4434882"/>
            <a:ext cx="33275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1498" y="5210385"/>
            <a:ext cx="12586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54227" y="5823843"/>
            <a:ext cx="12586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44738"/>
            <a:ext cx="11449272" cy="5568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0301"/>
            <a:ext cx="114490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0207" y="2996952"/>
            <a:ext cx="3538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4056" y="4061823"/>
            <a:ext cx="4482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3115" y="4640556"/>
            <a:ext cx="4482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1379" y="5277164"/>
            <a:ext cx="5387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890837"/>
            <a:ext cx="11487150" cy="107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31562"/>
            <a:ext cx="69127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28750"/>
            <a:ext cx="1155382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323" y="3717032"/>
            <a:ext cx="113157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