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662237"/>
            <a:ext cx="11410950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95437"/>
            <a:ext cx="114204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0809" y="4330379"/>
            <a:ext cx="1224136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21297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9848" y="329399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04962" y="379170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0167" y="42894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95545" y="439359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00187"/>
            <a:ext cx="114776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257" y="2829786"/>
            <a:ext cx="733425" cy="390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9644" y="4867041"/>
            <a:ext cx="6979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4662" y="4867041"/>
            <a:ext cx="6979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061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71" y="4066059"/>
            <a:ext cx="11458575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1984" y="1412776"/>
            <a:ext cx="6979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1645" y="1412776"/>
            <a:ext cx="6979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9027" y="1988840"/>
            <a:ext cx="4506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8460" y="1956787"/>
            <a:ext cx="4506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3442" y="3053711"/>
            <a:ext cx="4506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99892" y="3053711"/>
            <a:ext cx="4506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61269" y="4604719"/>
            <a:ext cx="4506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2190" y="5171879"/>
            <a:ext cx="4506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12550" y="5102430"/>
            <a:ext cx="4506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243137"/>
            <a:ext cx="107727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42088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068960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0860" y="3068960"/>
            <a:ext cx="17394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726" y="5349173"/>
            <a:ext cx="102528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428999"/>
            <a:ext cx="3528392" cy="363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7728" y="3428999"/>
            <a:ext cx="3528392" cy="363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40770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96774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6068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09725"/>
            <a:ext cx="107823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247701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2058" y="3641241"/>
            <a:ext cx="19738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2772" y="4046355"/>
            <a:ext cx="19738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9158" y="3259276"/>
            <a:ext cx="15753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91445" y="3699114"/>
            <a:ext cx="221712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23344" y="4138952"/>
            <a:ext cx="19738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95891" y="3143529"/>
            <a:ext cx="23283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06524" y="3525494"/>
            <a:ext cx="29168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4694" y="3923826"/>
            <a:ext cx="2470068" cy="327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9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2026-02-02T06:51:17Z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