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438" y="-6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2475" y="3152775"/>
            <a:ext cx="3067050" cy="552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43062"/>
            <a:ext cx="11525250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3159" y="4077072"/>
            <a:ext cx="1524000" cy="428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9968" y="4056816"/>
            <a:ext cx="1409700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51659" y="4056816"/>
            <a:ext cx="1409700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68208" y="4679607"/>
            <a:ext cx="188595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20475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5" y="5301208"/>
            <a:ext cx="1637235" cy="8640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5496" y="5301208"/>
            <a:ext cx="1637235" cy="86409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3112" y="5301208"/>
            <a:ext cx="1637235" cy="86409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727" y="5301208"/>
            <a:ext cx="1637235" cy="8640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9917" y="5301208"/>
            <a:ext cx="1637235" cy="86409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968208" y="3384557"/>
            <a:ext cx="141975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490787"/>
            <a:ext cx="11477625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3717032"/>
            <a:ext cx="1584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0502"/>
            <a:ext cx="113538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149080"/>
            <a:ext cx="6480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0896" y="4514840"/>
            <a:ext cx="6480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06256" y="4514840"/>
            <a:ext cx="6480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72216" y="5497820"/>
            <a:ext cx="6480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32436" y="4598660"/>
            <a:ext cx="6480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70636" y="5528300"/>
            <a:ext cx="6480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38476" y="4179560"/>
            <a:ext cx="6480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714676" y="5497820"/>
            <a:ext cx="6480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490136" y="5497820"/>
            <a:ext cx="6480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490136" y="5909300"/>
            <a:ext cx="6480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7762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304034"/>
            <a:ext cx="1036915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9396" y="3875534"/>
            <a:ext cx="1036915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6194276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50188" y="6194276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8943975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71926" y="259347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67326" y="259347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91301" y="259347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00826" y="342215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66850"/>
            <a:ext cx="1136332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212976"/>
            <a:ext cx="19442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3717801"/>
            <a:ext cx="19442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6234" y="4279776"/>
            <a:ext cx="3312293" cy="358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79035" y="4679826"/>
            <a:ext cx="3121422" cy="358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62100"/>
            <a:ext cx="114490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429309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99079" y="425499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22229" y="484554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51604" y="488364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94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2026-02-01T12:39:43Z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