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2986087"/>
            <a:ext cx="44577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981200"/>
            <a:ext cx="106870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895475"/>
            <a:ext cx="105632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38262"/>
            <a:ext cx="1131570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661248"/>
            <a:ext cx="104584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395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55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71712"/>
            <a:ext cx="1154430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74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08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062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9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2026-02-02T06:44:02Z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