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2981325"/>
            <a:ext cx="43815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24000"/>
            <a:ext cx="114490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323172"/>
            <a:ext cx="1781175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2293902"/>
            <a:ext cx="162877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8368" y="2305810"/>
            <a:ext cx="1647825" cy="390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4011" y="2818211"/>
            <a:ext cx="1733550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6861" y="2832086"/>
            <a:ext cx="2028825" cy="371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08368" y="2827505"/>
            <a:ext cx="1371600" cy="3905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47528" y="38536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6703" y="38304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69736" y="43744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63944" y="43397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37159" y="431659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53584" y="484903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395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9878" y="381474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4824" y="52963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5543" y="53194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86000"/>
            <a:ext cx="1144905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973802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6428" y="3483088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3911" y="4015523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3653" y="4015523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363365"/>
            <a:ext cx="64087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9695" y="3895801"/>
            <a:ext cx="21500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