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237" y="3100387"/>
            <a:ext cx="458152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53376"/>
            <a:ext cx="11449272" cy="556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99695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208" y="356411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5621" y="405024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4936" y="4721580"/>
            <a:ext cx="9348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01434" y="469843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7946" y="471000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17048" y="5207717"/>
            <a:ext cx="14669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02649" y="5786451"/>
            <a:ext cx="1301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609850"/>
            <a:ext cx="11153775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5764" y="2609850"/>
            <a:ext cx="9342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5344" y="2690873"/>
            <a:ext cx="6689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15557" y="2656149"/>
            <a:ext cx="6689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005012"/>
            <a:ext cx="107346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99695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2357" y="349466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5912" y="414284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52612"/>
            <a:ext cx="114776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430558"/>
            <a:ext cx="3024336" cy="64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5359" y="3997716"/>
            <a:ext cx="3012529" cy="727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4361429"/>
            <a:ext cx="2664296" cy="363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36776"/>
            <a:ext cx="108585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490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49289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54774" y="370823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328862"/>
            <a:ext cx="1143952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852936"/>
            <a:ext cx="113157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1449"/>
            <a:ext cx="115728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847675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0844" y="4426409"/>
            <a:ext cx="32197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3537" y="5005143"/>
            <a:ext cx="32197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7694" y="5583877"/>
            <a:ext cx="32197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00387" y="6151037"/>
            <a:ext cx="41201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