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02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3076575"/>
            <a:ext cx="35433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47837"/>
            <a:ext cx="114300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966" y="2564904"/>
            <a:ext cx="1533525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2461" y="2531566"/>
            <a:ext cx="1210003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5724" y="3057385"/>
            <a:ext cx="112642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275" y="3062615"/>
            <a:ext cx="1439277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9697" y="3583383"/>
            <a:ext cx="1224136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5772" y="4112445"/>
            <a:ext cx="1716012" cy="361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0097" y="4088632"/>
            <a:ext cx="1152128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9929" y="4631962"/>
            <a:ext cx="187642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09775"/>
            <a:ext cx="115347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6732" y="383155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5709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114300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81416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81416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0725" y="3825743"/>
            <a:ext cx="5658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33637"/>
            <a:ext cx="1152525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8999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6013" y="3428999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990849"/>
            <a:ext cx="42862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976687"/>
            <a:ext cx="4381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04987"/>
            <a:ext cx="114204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19709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40569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5832" y="4373004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3888" y="3331282"/>
            <a:ext cx="3370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8141" y="3828993"/>
            <a:ext cx="3370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4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