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2947987"/>
            <a:ext cx="44291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127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0654" y="5371318"/>
            <a:ext cx="53576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6871" y="5880604"/>
            <a:ext cx="36512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52550"/>
            <a:ext cx="1142047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111442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251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284984"/>
            <a:ext cx="174307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3803173"/>
            <a:ext cx="2066925" cy="428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88288" y="3216249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482607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647950"/>
            <a:ext cx="1148715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635746"/>
            <a:ext cx="112680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