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05212" y="2967037"/>
            <a:ext cx="4981575" cy="9239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1075" y="2466975"/>
            <a:ext cx="10229850" cy="192405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74018"/>
            <a:ext cx="11582400" cy="5467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4293096"/>
            <a:ext cx="5472608" cy="2160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29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487150" cy="5514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20840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49050" cy="2228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3717032"/>
            <a:ext cx="10515600" cy="19907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4936" y="2478343"/>
            <a:ext cx="114947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7558" y="3068651"/>
            <a:ext cx="198205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053518" y="4503912"/>
            <a:ext cx="1314290" cy="8693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148536" y="4503912"/>
            <a:ext cx="1314290" cy="8693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254724" y="4707277"/>
            <a:ext cx="1314290" cy="4499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0726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468100" cy="4305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68408" y="1466868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4693575"/>
            <a:ext cx="11334750" cy="1114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0866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344275" cy="52292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3592" y="2110890"/>
            <a:ext cx="9328051" cy="39455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1400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1343025"/>
            <a:ext cx="10953750" cy="4171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60096" y="1330780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024703" y="3796187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34526" y="3796187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867498" y="3796187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823620" y="3796187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911376" y="4942080"/>
            <a:ext cx="82458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302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2026-02-01T12:42:42Z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