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2690812"/>
            <a:ext cx="4495800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47887"/>
            <a:ext cx="107442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6237312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84984"/>
            <a:ext cx="360040" cy="31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5130" y="3250260"/>
            <a:ext cx="360040" cy="31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9656" y="3910017"/>
            <a:ext cx="360040" cy="31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9818" y="4488751"/>
            <a:ext cx="1392086" cy="315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0496" y="443032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6412"/>
            <a:ext cx="115062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84784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417223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4854" y="4658366"/>
            <a:ext cx="18592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62087"/>
            <a:ext cx="114966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5" y="1856399"/>
            <a:ext cx="34440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331" y="2330962"/>
            <a:ext cx="67018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402" y="2876086"/>
            <a:ext cx="1828800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923" y="3790486"/>
            <a:ext cx="1828800" cy="37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6215" y="3245361"/>
            <a:ext cx="12044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1353" y="3719924"/>
            <a:ext cx="37405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21389" y="4344956"/>
            <a:ext cx="24307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496" y="4344956"/>
            <a:ext cx="12544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5082" y="4877391"/>
            <a:ext cx="31867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