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2676525"/>
            <a:ext cx="44958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5567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2148" y="3582362"/>
            <a:ext cx="5401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41" y="911767"/>
            <a:ext cx="10658599" cy="5829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366" y="1438843"/>
            <a:ext cx="10524753" cy="537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05000"/>
            <a:ext cx="114966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