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2387" y="2947987"/>
            <a:ext cx="4467225" cy="9620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609725"/>
            <a:ext cx="11277600" cy="36385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268075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95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58525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20840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5743575" cy="1533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3068960"/>
            <a:ext cx="11363325" cy="2990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07263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30000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08662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2319337"/>
            <a:ext cx="11487150" cy="2219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14008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924050"/>
            <a:ext cx="11449050" cy="300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026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047875"/>
            <a:ext cx="11430000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94173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2026-02-01T09:54:30Z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