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2933700"/>
            <a:ext cx="44386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505075"/>
            <a:ext cx="1003935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0675"/>
            <a:ext cx="11553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566"/>
            <a:ext cx="11161240" cy="555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73216"/>
            <a:ext cx="5695950" cy="41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0345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3602" y="3601759"/>
            <a:ext cx="8083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8863" y="3601759"/>
            <a:ext cx="8083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7825" y="3601759"/>
            <a:ext cx="8083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8828" y="4192067"/>
            <a:ext cx="29150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1249" y="4793951"/>
            <a:ext cx="9126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3152" y="4793951"/>
            <a:ext cx="16354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2934" y="5268513"/>
            <a:ext cx="514105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94107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58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728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5800" y="5445224"/>
            <a:ext cx="48987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2975" y="6070257"/>
            <a:ext cx="45774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95450"/>
            <a:ext cx="114966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39" y="1649150"/>
            <a:ext cx="35880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350" y="2239459"/>
            <a:ext cx="57156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