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DEEB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0012" y="2686050"/>
            <a:ext cx="4371975" cy="1485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00175"/>
            <a:ext cx="114109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60750" y="3717032"/>
            <a:ext cx="1403402" cy="360040"/>
          </a:xfrm>
          <a:prstGeom prst="rect">
            <a:avLst/>
          </a:prstGeom>
          <a:solidFill>
            <a:srgbClr val="FBDE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21297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08886" y="4005064"/>
            <a:ext cx="1246954" cy="346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63398" y="4456477"/>
            <a:ext cx="3492442" cy="346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63398" y="4884740"/>
            <a:ext cx="3492442" cy="346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93662" y="2812872"/>
            <a:ext cx="1246954" cy="346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96634" y="3275860"/>
            <a:ext cx="3492442" cy="346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53697" y="4016640"/>
            <a:ext cx="1246954" cy="346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096634" y="4479627"/>
            <a:ext cx="3492442" cy="346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2997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0306" y="3884198"/>
            <a:ext cx="136978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69446" y="4960642"/>
            <a:ext cx="246671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43876" y="5493079"/>
            <a:ext cx="8918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01344" y="6002365"/>
            <a:ext cx="18226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81688" y="3907347"/>
            <a:ext cx="5706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0620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34076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581128"/>
            <a:ext cx="113157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2026-02-02T00:04:41Z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