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19337"/>
            <a:ext cx="1150620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97" y="2780928"/>
            <a:ext cx="116395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80224" y="2070001"/>
            <a:ext cx="9198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0128" y="2081576"/>
            <a:ext cx="9198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4948" y="3320067"/>
            <a:ext cx="16551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626" y="3933525"/>
            <a:ext cx="21280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3064" y="4523833"/>
            <a:ext cx="14869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9640" y="4523833"/>
            <a:ext cx="17268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77802" y="5090992"/>
            <a:ext cx="23461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72264" y="5090992"/>
            <a:ext cx="27487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5268" y="2492896"/>
            <a:ext cx="11828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665" y="3071630"/>
            <a:ext cx="28973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1566" y="3673513"/>
            <a:ext cx="28973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8063" y="4865705"/>
            <a:ext cx="1300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68498" y="5479164"/>
            <a:ext cx="21717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1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81275"/>
            <a:ext cx="109537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7089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9589"/>
            <a:ext cx="11233248" cy="552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824" y="1052736"/>
            <a:ext cx="10460044" cy="101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04864"/>
            <a:ext cx="11024468" cy="4451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5091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3150" y="452069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0279" y="448597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3327" y="51341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6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43100"/>
            <a:ext cx="115538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9431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7314" y="4362209"/>
            <a:ext cx="8425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8631" y="4362209"/>
            <a:ext cx="8425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6312" y="4362209"/>
            <a:ext cx="1960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554461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224946"/>
            <a:ext cx="2600325" cy="40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293096"/>
            <a:ext cx="518457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5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508518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5710217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4012"/>
            <a:ext cx="116395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7008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4118892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4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3475" y="2864510"/>
            <a:ext cx="1512168" cy="7980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214" y="2864510"/>
            <a:ext cx="1512168" cy="7980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26" y="3848358"/>
            <a:ext cx="1512168" cy="7980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4630" y="3859932"/>
            <a:ext cx="1512168" cy="7980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523" y="4832206"/>
            <a:ext cx="1512168" cy="7980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870" y="4832206"/>
            <a:ext cx="1512168" cy="798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14512"/>
            <a:ext cx="116395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8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57387"/>
            <a:ext cx="116681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386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890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71625"/>
            <a:ext cx="115538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3544" y="42124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4525"/>
            <a:ext cx="115443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91452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73723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19237"/>
            <a:ext cx="115443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6331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1187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9597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47375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89096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05795" y="296233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05390" y="296233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46301" y="296233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64873" y="296233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24225" y="296233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94210" y="296233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12790" y="3541072"/>
            <a:ext cx="8233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18046" y="4166105"/>
            <a:ext cx="8233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76850" y="4166105"/>
            <a:ext cx="20238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1437" y="4791138"/>
            <a:ext cx="8180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74571" y="4791138"/>
            <a:ext cx="15638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24000"/>
            <a:ext cx="115919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149080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951557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1" y="1951557"/>
            <a:ext cx="12618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5235" y="2565015"/>
            <a:ext cx="9723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3164118"/>
            <a:ext cx="3096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407" y="3164118"/>
            <a:ext cx="2196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2429" y="3812300"/>
            <a:ext cx="12872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6372" y="5641100"/>
            <a:ext cx="59537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57350"/>
            <a:ext cx="116205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099689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2026-02-02T02:09:18Z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