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0" y="2986087"/>
            <a:ext cx="4381500" cy="8858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15725" cy="455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4960268"/>
            <a:ext cx="10753725" cy="93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325225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1340768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94950" y="4755300"/>
            <a:ext cx="152073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40032" y="4755300"/>
            <a:ext cx="163203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93460" y="4755300"/>
            <a:ext cx="163203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52822" y="5334034"/>
            <a:ext cx="163203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21055" y="5334034"/>
            <a:ext cx="163203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639759" y="5334034"/>
            <a:ext cx="163203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9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2309812"/>
            <a:ext cx="11525250" cy="2238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3467816"/>
            <a:ext cx="11334750" cy="111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2084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633537"/>
            <a:ext cx="11420475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1" y="4581128"/>
            <a:ext cx="362200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6044" y="5136713"/>
            <a:ext cx="362200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0726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471612"/>
            <a:ext cx="10810875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0866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839450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1400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2038350"/>
            <a:ext cx="11439525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2636912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48448" y="4257368"/>
            <a:ext cx="99542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67962" y="4257368"/>
            <a:ext cx="99542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302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91900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3212976"/>
            <a:ext cx="7272808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5240775"/>
            <a:ext cx="374441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941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2026-02-02T01:05:44Z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